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301" r:id="rId3"/>
    <p:sldId id="262" r:id="rId5"/>
    <p:sldId id="356" r:id="rId6"/>
    <p:sldId id="308" r:id="rId7"/>
    <p:sldId id="329" r:id="rId8"/>
    <p:sldId id="309" r:id="rId9"/>
    <p:sldId id="430" r:id="rId10"/>
    <p:sldId id="428" r:id="rId11"/>
    <p:sldId id="330" r:id="rId12"/>
    <p:sldId id="310" r:id="rId13"/>
    <p:sldId id="461" r:id="rId14"/>
    <p:sldId id="462" r:id="rId15"/>
    <p:sldId id="464" r:id="rId16"/>
    <p:sldId id="311" r:id="rId17"/>
    <p:sldId id="312" r:id="rId18"/>
    <p:sldId id="314" r:id="rId19"/>
    <p:sldId id="317" r:id="rId20"/>
    <p:sldId id="291" r:id="rId21"/>
    <p:sldId id="429" r:id="rId22"/>
    <p:sldId id="406" r:id="rId23"/>
    <p:sldId id="488" r:id="rId24"/>
    <p:sldId id="302" r:id="rId25"/>
    <p:sldId id="360" r:id="rId26"/>
    <p:sldId id="364" r:id="rId27"/>
    <p:sldId id="361" r:id="rId28"/>
    <p:sldId id="365" r:id="rId29"/>
    <p:sldId id="367" r:id="rId30"/>
    <p:sldId id="369" r:id="rId31"/>
    <p:sldId id="368" r:id="rId32"/>
    <p:sldId id="370" r:id="rId33"/>
    <p:sldId id="366" r:id="rId34"/>
    <p:sldId id="374" r:id="rId35"/>
    <p:sldId id="375" r:id="rId36"/>
    <p:sldId id="378" r:id="rId37"/>
    <p:sldId id="379" r:id="rId38"/>
    <p:sldId id="372" r:id="rId39"/>
  </p:sldIdLst>
  <p:sldSz cx="12192000" cy="6858000"/>
  <p:notesSz cx="6858000" cy="9144000"/>
  <p:embeddedFontLst>
    <p:embeddedFont>
      <p:font typeface="微软雅黑" panose="020B0503020204020204" pitchFamily="34" charset="-122"/>
      <p:regular r:id="rId43"/>
    </p:embeddedFont>
    <p:embeddedFont>
      <p:font typeface="Segoe Print" panose="02000600000000000000" charset="0"/>
      <p:regular r:id="rId44"/>
      <p:bold r:id="rId45"/>
    </p:embeddedFont>
    <p:embeddedFont>
      <p:font typeface="Calibri" panose="020F0502020204030204" charset="0"/>
      <p:regular r:id="rId46"/>
      <p:bold r:id="rId47"/>
      <p:italic r:id="rId48"/>
      <p:boldItalic r:id="rId49"/>
    </p:embeddedFont>
    <p:embeddedFont>
      <p:font typeface="Arial Black" panose="020B0A04020102020204" charset="0"/>
      <p:bold r:id="rId50"/>
    </p:embeddedFont>
    <p:embeddedFont>
      <p:font typeface="等线" panose="02010600030101010101" charset="-122"/>
      <p:regular r:id="rId5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E9E6"/>
    <a:srgbClr val="FC005D"/>
    <a:srgbClr val="FCCC54"/>
    <a:srgbClr val="330C9D"/>
    <a:srgbClr val="56C5C2"/>
    <a:srgbClr val="1A0B4B"/>
    <a:srgbClr val="270090"/>
    <a:srgbClr val="BFBFB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9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448" y="-248"/>
      </p:cViewPr>
      <p:guideLst>
        <p:guide orient="horz" pos="2122"/>
        <p:guide pos="37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font" Target="fonts/font9.fntdata"/><Relationship Id="rId50" Type="http://schemas.openxmlformats.org/officeDocument/2006/relationships/font" Target="fonts/font8.fntdata"/><Relationship Id="rId5" Type="http://schemas.openxmlformats.org/officeDocument/2006/relationships/slide" Target="slides/slide2.xml"/><Relationship Id="rId49" Type="http://schemas.openxmlformats.org/officeDocument/2006/relationships/font" Target="fonts/font7.fntdata"/><Relationship Id="rId48" Type="http://schemas.openxmlformats.org/officeDocument/2006/relationships/font" Target="fonts/font6.fntdata"/><Relationship Id="rId47" Type="http://schemas.openxmlformats.org/officeDocument/2006/relationships/font" Target="fonts/font5.fntdata"/><Relationship Id="rId46" Type="http://schemas.openxmlformats.org/officeDocument/2006/relationships/font" Target="fonts/font4.fntdata"/><Relationship Id="rId45" Type="http://schemas.openxmlformats.org/officeDocument/2006/relationships/font" Target="fonts/font3.fntdata"/><Relationship Id="rId44" Type="http://schemas.openxmlformats.org/officeDocument/2006/relationships/font" Target="fonts/font2.fntdata"/><Relationship Id="rId43" Type="http://schemas.openxmlformats.org/officeDocument/2006/relationships/font" Target="fonts/font1.fntdata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FD021-6A73-488C-8B51-F22DABB8A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hind the Sc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713564" y="2773687"/>
            <a:ext cx="4702295" cy="29624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prism isInverted="1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65" name="正文级别 1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6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8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5.png"/><Relationship Id="rId1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1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1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tags" Target="../tags/tag4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image" Target="../media/image6.png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42.xml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hyperlink" Target="http://www.zhihuishu.com/supportService/page/stu/index.html" TargetMode="External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4.jpeg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4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A_组合 66"/>
          <p:cNvGrpSpPr/>
          <p:nvPr>
            <p:custDataLst>
              <p:tags r:id="rId1"/>
            </p:custDataLst>
          </p:nvPr>
        </p:nvGrpSpPr>
        <p:grpSpPr>
          <a:xfrm>
            <a:off x="3863414" y="3603450"/>
            <a:ext cx="8328586" cy="985275"/>
            <a:chOff x="7637775" y="5530041"/>
            <a:chExt cx="4000129" cy="646029"/>
          </a:xfrm>
          <a:solidFill>
            <a:schemeClr val="tx1"/>
          </a:solidFill>
        </p:grpSpPr>
        <p:sp>
          <p:nvSpPr>
            <p:cNvPr id="7" name="任意多边形 6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-1" fmla="*/ 2541747 w 2541747"/>
                <a:gd name="connsiteY0-2" fmla="*/ 13982 h 95004"/>
                <a:gd name="connsiteX1-3" fmla="*/ 2159783 w 2541747"/>
                <a:gd name="connsiteY1-4" fmla="*/ 13982 h 95004"/>
                <a:gd name="connsiteX2-5" fmla="*/ 2090334 w 2541747"/>
                <a:gd name="connsiteY2-6" fmla="*/ 37131 h 95004"/>
                <a:gd name="connsiteX3-7" fmla="*/ 1453727 w 2541747"/>
                <a:gd name="connsiteY3-8" fmla="*/ 60280 h 95004"/>
                <a:gd name="connsiteX4-9" fmla="*/ 1361129 w 2541747"/>
                <a:gd name="connsiteY4-10" fmla="*/ 71855 h 95004"/>
                <a:gd name="connsiteX5-11" fmla="*/ 1280107 w 2541747"/>
                <a:gd name="connsiteY5-12" fmla="*/ 83430 h 95004"/>
                <a:gd name="connsiteX6-13" fmla="*/ 817119 w 2541747"/>
                <a:gd name="connsiteY6-14" fmla="*/ 71855 h 95004"/>
                <a:gd name="connsiteX7-15" fmla="*/ 747671 w 2541747"/>
                <a:gd name="connsiteY7-16" fmla="*/ 48706 h 95004"/>
                <a:gd name="connsiteX8-17" fmla="*/ 712947 w 2541747"/>
                <a:gd name="connsiteY8-18" fmla="*/ 37131 h 95004"/>
                <a:gd name="connsiteX9-19" fmla="*/ 226810 w 2541747"/>
                <a:gd name="connsiteY9-20" fmla="*/ 48706 h 95004"/>
                <a:gd name="connsiteX10-21" fmla="*/ 192086 w 2541747"/>
                <a:gd name="connsiteY10-22" fmla="*/ 60280 h 95004"/>
                <a:gd name="connsiteX11-23" fmla="*/ 168937 w 2541747"/>
                <a:gd name="connsiteY11-24" fmla="*/ 95004 h 95004"/>
                <a:gd name="connsiteX12-25" fmla="*/ 0 w 2541747"/>
                <a:gd name="connsiteY12-26" fmla="*/ 24815 h 95004"/>
                <a:gd name="connsiteX0-27" fmla="*/ 2541747 w 2541747"/>
                <a:gd name="connsiteY0-28" fmla="*/ 13982 h 95004"/>
                <a:gd name="connsiteX1-29" fmla="*/ 2159783 w 2541747"/>
                <a:gd name="connsiteY1-30" fmla="*/ 13982 h 95004"/>
                <a:gd name="connsiteX2-31" fmla="*/ 2090334 w 2541747"/>
                <a:gd name="connsiteY2-32" fmla="*/ 37131 h 95004"/>
                <a:gd name="connsiteX3-33" fmla="*/ 1453727 w 2541747"/>
                <a:gd name="connsiteY3-34" fmla="*/ 60280 h 95004"/>
                <a:gd name="connsiteX4-35" fmla="*/ 1361129 w 2541747"/>
                <a:gd name="connsiteY4-36" fmla="*/ 71855 h 95004"/>
                <a:gd name="connsiteX5-37" fmla="*/ 1280107 w 2541747"/>
                <a:gd name="connsiteY5-38" fmla="*/ 83430 h 95004"/>
                <a:gd name="connsiteX6-39" fmla="*/ 817119 w 2541747"/>
                <a:gd name="connsiteY6-40" fmla="*/ 71855 h 95004"/>
                <a:gd name="connsiteX7-41" fmla="*/ 747671 w 2541747"/>
                <a:gd name="connsiteY7-42" fmla="*/ 48706 h 95004"/>
                <a:gd name="connsiteX8-43" fmla="*/ 712947 w 2541747"/>
                <a:gd name="connsiteY8-44" fmla="*/ 37131 h 95004"/>
                <a:gd name="connsiteX9-45" fmla="*/ 226810 w 2541747"/>
                <a:gd name="connsiteY9-46" fmla="*/ 48706 h 95004"/>
                <a:gd name="connsiteX10-47" fmla="*/ 192086 w 2541747"/>
                <a:gd name="connsiteY10-48" fmla="*/ 60280 h 95004"/>
                <a:gd name="connsiteX11-49" fmla="*/ 168937 w 2541747"/>
                <a:gd name="connsiteY11-50" fmla="*/ 95004 h 95004"/>
                <a:gd name="connsiteX12-51" fmla="*/ 0 w 2541747"/>
                <a:gd name="connsiteY12-52" fmla="*/ 24815 h 95004"/>
                <a:gd name="connsiteX0-53" fmla="*/ 2537771 w 2537771"/>
                <a:gd name="connsiteY0-54" fmla="*/ 13982 h 95004"/>
                <a:gd name="connsiteX1-55" fmla="*/ 2155807 w 2537771"/>
                <a:gd name="connsiteY1-56" fmla="*/ 13982 h 95004"/>
                <a:gd name="connsiteX2-57" fmla="*/ 2086358 w 2537771"/>
                <a:gd name="connsiteY2-58" fmla="*/ 37131 h 95004"/>
                <a:gd name="connsiteX3-59" fmla="*/ 1449751 w 2537771"/>
                <a:gd name="connsiteY3-60" fmla="*/ 60280 h 95004"/>
                <a:gd name="connsiteX4-61" fmla="*/ 1357153 w 2537771"/>
                <a:gd name="connsiteY4-62" fmla="*/ 71855 h 95004"/>
                <a:gd name="connsiteX5-63" fmla="*/ 1276131 w 2537771"/>
                <a:gd name="connsiteY5-64" fmla="*/ 83430 h 95004"/>
                <a:gd name="connsiteX6-65" fmla="*/ 813143 w 2537771"/>
                <a:gd name="connsiteY6-66" fmla="*/ 71855 h 95004"/>
                <a:gd name="connsiteX7-67" fmla="*/ 743695 w 2537771"/>
                <a:gd name="connsiteY7-68" fmla="*/ 48706 h 95004"/>
                <a:gd name="connsiteX8-69" fmla="*/ 708971 w 2537771"/>
                <a:gd name="connsiteY8-70" fmla="*/ 37131 h 95004"/>
                <a:gd name="connsiteX9-71" fmla="*/ 222834 w 2537771"/>
                <a:gd name="connsiteY9-72" fmla="*/ 48706 h 95004"/>
                <a:gd name="connsiteX10-73" fmla="*/ 188110 w 2537771"/>
                <a:gd name="connsiteY10-74" fmla="*/ 60280 h 95004"/>
                <a:gd name="connsiteX11-75" fmla="*/ 164961 w 2537771"/>
                <a:gd name="connsiteY11-76" fmla="*/ 95004 h 95004"/>
                <a:gd name="connsiteX12-77" fmla="*/ 0 w 2537771"/>
                <a:gd name="connsiteY12-78" fmla="*/ 1369 h 95004"/>
                <a:gd name="connsiteX0-79" fmla="*/ 2537771 w 2537771"/>
                <a:gd name="connsiteY0-80" fmla="*/ 13982 h 83430"/>
                <a:gd name="connsiteX1-81" fmla="*/ 2155807 w 2537771"/>
                <a:gd name="connsiteY1-82" fmla="*/ 13982 h 83430"/>
                <a:gd name="connsiteX2-83" fmla="*/ 2086358 w 2537771"/>
                <a:gd name="connsiteY2-84" fmla="*/ 37131 h 83430"/>
                <a:gd name="connsiteX3-85" fmla="*/ 1449751 w 2537771"/>
                <a:gd name="connsiteY3-86" fmla="*/ 60280 h 83430"/>
                <a:gd name="connsiteX4-87" fmla="*/ 1357153 w 2537771"/>
                <a:gd name="connsiteY4-88" fmla="*/ 71855 h 83430"/>
                <a:gd name="connsiteX5-89" fmla="*/ 1276131 w 2537771"/>
                <a:gd name="connsiteY5-90" fmla="*/ 83430 h 83430"/>
                <a:gd name="connsiteX6-91" fmla="*/ 813143 w 2537771"/>
                <a:gd name="connsiteY6-92" fmla="*/ 71855 h 83430"/>
                <a:gd name="connsiteX7-93" fmla="*/ 743695 w 2537771"/>
                <a:gd name="connsiteY7-94" fmla="*/ 48706 h 83430"/>
                <a:gd name="connsiteX8-95" fmla="*/ 708971 w 2537771"/>
                <a:gd name="connsiteY8-96" fmla="*/ 37131 h 83430"/>
                <a:gd name="connsiteX9-97" fmla="*/ 222834 w 2537771"/>
                <a:gd name="connsiteY9-98" fmla="*/ 48706 h 83430"/>
                <a:gd name="connsiteX10-99" fmla="*/ 188110 w 2537771"/>
                <a:gd name="connsiteY10-100" fmla="*/ 60280 h 83430"/>
                <a:gd name="connsiteX11-101" fmla="*/ 93392 w 2537771"/>
                <a:gd name="connsiteY11-102" fmla="*/ 83281 h 83430"/>
                <a:gd name="connsiteX12-103" fmla="*/ 0 w 2537771"/>
                <a:gd name="connsiteY12-104" fmla="*/ 1369 h 83430"/>
                <a:gd name="connsiteX0-105" fmla="*/ 2537771 w 2537771"/>
                <a:gd name="connsiteY0-106" fmla="*/ 13982 h 83430"/>
                <a:gd name="connsiteX1-107" fmla="*/ 2155807 w 2537771"/>
                <a:gd name="connsiteY1-108" fmla="*/ 13982 h 83430"/>
                <a:gd name="connsiteX2-109" fmla="*/ 2086358 w 2537771"/>
                <a:gd name="connsiteY2-110" fmla="*/ 37131 h 83430"/>
                <a:gd name="connsiteX3-111" fmla="*/ 1449751 w 2537771"/>
                <a:gd name="connsiteY3-112" fmla="*/ 60280 h 83430"/>
                <a:gd name="connsiteX4-113" fmla="*/ 1357153 w 2537771"/>
                <a:gd name="connsiteY4-114" fmla="*/ 71855 h 83430"/>
                <a:gd name="connsiteX5-115" fmla="*/ 1276131 w 2537771"/>
                <a:gd name="connsiteY5-116" fmla="*/ 83430 h 83430"/>
                <a:gd name="connsiteX6-117" fmla="*/ 813143 w 2537771"/>
                <a:gd name="connsiteY6-118" fmla="*/ 71855 h 83430"/>
                <a:gd name="connsiteX7-119" fmla="*/ 743695 w 2537771"/>
                <a:gd name="connsiteY7-120" fmla="*/ 48706 h 83430"/>
                <a:gd name="connsiteX8-121" fmla="*/ 708971 w 2537771"/>
                <a:gd name="connsiteY8-122" fmla="*/ 37131 h 83430"/>
                <a:gd name="connsiteX9-123" fmla="*/ 254643 w 2537771"/>
                <a:gd name="connsiteY9-124" fmla="*/ 72152 h 83430"/>
                <a:gd name="connsiteX10-125" fmla="*/ 188110 w 2537771"/>
                <a:gd name="connsiteY10-126" fmla="*/ 60280 h 83430"/>
                <a:gd name="connsiteX11-127" fmla="*/ 93392 w 2537771"/>
                <a:gd name="connsiteY11-128" fmla="*/ 83281 h 83430"/>
                <a:gd name="connsiteX12-129" fmla="*/ 0 w 2537771"/>
                <a:gd name="connsiteY12-130" fmla="*/ 1369 h 83430"/>
                <a:gd name="connsiteX0-131" fmla="*/ 2537771 w 2537771"/>
                <a:gd name="connsiteY0-132" fmla="*/ 13982 h 83430"/>
                <a:gd name="connsiteX1-133" fmla="*/ 2155807 w 2537771"/>
                <a:gd name="connsiteY1-134" fmla="*/ 13982 h 83430"/>
                <a:gd name="connsiteX2-135" fmla="*/ 2086358 w 2537771"/>
                <a:gd name="connsiteY2-136" fmla="*/ 37131 h 83430"/>
                <a:gd name="connsiteX3-137" fmla="*/ 1449751 w 2537771"/>
                <a:gd name="connsiteY3-138" fmla="*/ 60280 h 83430"/>
                <a:gd name="connsiteX4-139" fmla="*/ 1357153 w 2537771"/>
                <a:gd name="connsiteY4-140" fmla="*/ 71855 h 83430"/>
                <a:gd name="connsiteX5-141" fmla="*/ 1276131 w 2537771"/>
                <a:gd name="connsiteY5-142" fmla="*/ 83430 h 83430"/>
                <a:gd name="connsiteX6-143" fmla="*/ 813143 w 2537771"/>
                <a:gd name="connsiteY6-144" fmla="*/ 71855 h 83430"/>
                <a:gd name="connsiteX7-145" fmla="*/ 743695 w 2537771"/>
                <a:gd name="connsiteY7-146" fmla="*/ 48706 h 83430"/>
                <a:gd name="connsiteX8-147" fmla="*/ 708971 w 2537771"/>
                <a:gd name="connsiteY8-148" fmla="*/ 37131 h 83430"/>
                <a:gd name="connsiteX9-149" fmla="*/ 254643 w 2537771"/>
                <a:gd name="connsiteY9-150" fmla="*/ 72152 h 83430"/>
                <a:gd name="connsiteX10-151" fmla="*/ 180158 w 2537771"/>
                <a:gd name="connsiteY10-152" fmla="*/ 48557 h 83430"/>
                <a:gd name="connsiteX11-153" fmla="*/ 93392 w 2537771"/>
                <a:gd name="connsiteY11-154" fmla="*/ 83281 h 83430"/>
                <a:gd name="connsiteX12-155" fmla="*/ 0 w 2537771"/>
                <a:gd name="connsiteY12-156" fmla="*/ 1369 h 83430"/>
                <a:gd name="connsiteX0-157" fmla="*/ 2537771 w 2537771"/>
                <a:gd name="connsiteY0-158" fmla="*/ 13982 h 83430"/>
                <a:gd name="connsiteX1-159" fmla="*/ 2155807 w 2537771"/>
                <a:gd name="connsiteY1-160" fmla="*/ 13982 h 83430"/>
                <a:gd name="connsiteX2-161" fmla="*/ 2086358 w 2537771"/>
                <a:gd name="connsiteY2-162" fmla="*/ 37131 h 83430"/>
                <a:gd name="connsiteX3-163" fmla="*/ 1449751 w 2537771"/>
                <a:gd name="connsiteY3-164" fmla="*/ 60280 h 83430"/>
                <a:gd name="connsiteX4-165" fmla="*/ 1357153 w 2537771"/>
                <a:gd name="connsiteY4-166" fmla="*/ 71855 h 83430"/>
                <a:gd name="connsiteX5-167" fmla="*/ 1276131 w 2537771"/>
                <a:gd name="connsiteY5-168" fmla="*/ 83430 h 83430"/>
                <a:gd name="connsiteX6-169" fmla="*/ 813143 w 2537771"/>
                <a:gd name="connsiteY6-170" fmla="*/ 71855 h 83430"/>
                <a:gd name="connsiteX7-171" fmla="*/ 743695 w 2537771"/>
                <a:gd name="connsiteY7-172" fmla="*/ 48706 h 83430"/>
                <a:gd name="connsiteX8-173" fmla="*/ 605592 w 2537771"/>
                <a:gd name="connsiteY8-174" fmla="*/ 60577 h 83430"/>
                <a:gd name="connsiteX9-175" fmla="*/ 254643 w 2537771"/>
                <a:gd name="connsiteY9-176" fmla="*/ 72152 h 83430"/>
                <a:gd name="connsiteX10-177" fmla="*/ 180158 w 2537771"/>
                <a:gd name="connsiteY10-178" fmla="*/ 48557 h 83430"/>
                <a:gd name="connsiteX11-179" fmla="*/ 93392 w 2537771"/>
                <a:gd name="connsiteY11-180" fmla="*/ 83281 h 83430"/>
                <a:gd name="connsiteX12-181" fmla="*/ 0 w 2537771"/>
                <a:gd name="connsiteY12-182" fmla="*/ 1369 h 83430"/>
                <a:gd name="connsiteX0-183" fmla="*/ 2537771 w 2537771"/>
                <a:gd name="connsiteY0-184" fmla="*/ 13982 h 83430"/>
                <a:gd name="connsiteX1-185" fmla="*/ 2155807 w 2537771"/>
                <a:gd name="connsiteY1-186" fmla="*/ 13982 h 83430"/>
                <a:gd name="connsiteX2-187" fmla="*/ 2086358 w 2537771"/>
                <a:gd name="connsiteY2-188" fmla="*/ 37131 h 83430"/>
                <a:gd name="connsiteX3-189" fmla="*/ 1449751 w 2537771"/>
                <a:gd name="connsiteY3-190" fmla="*/ 60280 h 83430"/>
                <a:gd name="connsiteX4-191" fmla="*/ 1357153 w 2537771"/>
                <a:gd name="connsiteY4-192" fmla="*/ 71855 h 83430"/>
                <a:gd name="connsiteX5-193" fmla="*/ 1276131 w 2537771"/>
                <a:gd name="connsiteY5-194" fmla="*/ 83430 h 83430"/>
                <a:gd name="connsiteX6-195" fmla="*/ 813143 w 2537771"/>
                <a:gd name="connsiteY6-196" fmla="*/ 71855 h 83430"/>
                <a:gd name="connsiteX7-197" fmla="*/ 747671 w 2537771"/>
                <a:gd name="connsiteY7-198" fmla="*/ 60429 h 83430"/>
                <a:gd name="connsiteX8-199" fmla="*/ 605592 w 2537771"/>
                <a:gd name="connsiteY8-200" fmla="*/ 60577 h 83430"/>
                <a:gd name="connsiteX9-201" fmla="*/ 254643 w 2537771"/>
                <a:gd name="connsiteY9-202" fmla="*/ 72152 h 83430"/>
                <a:gd name="connsiteX10-203" fmla="*/ 180158 w 2537771"/>
                <a:gd name="connsiteY10-204" fmla="*/ 48557 h 83430"/>
                <a:gd name="connsiteX11-205" fmla="*/ 93392 w 2537771"/>
                <a:gd name="connsiteY11-206" fmla="*/ 83281 h 83430"/>
                <a:gd name="connsiteX12-207" fmla="*/ 0 w 2537771"/>
                <a:gd name="connsiteY12-208" fmla="*/ 1369 h 83430"/>
                <a:gd name="connsiteX0-209" fmla="*/ 2537771 w 2537771"/>
                <a:gd name="connsiteY0-210" fmla="*/ 13982 h 83430"/>
                <a:gd name="connsiteX1-211" fmla="*/ 2155807 w 2537771"/>
                <a:gd name="connsiteY1-212" fmla="*/ 13982 h 83430"/>
                <a:gd name="connsiteX2-213" fmla="*/ 2086358 w 2537771"/>
                <a:gd name="connsiteY2-214" fmla="*/ 37131 h 83430"/>
                <a:gd name="connsiteX3-215" fmla="*/ 1449751 w 2537771"/>
                <a:gd name="connsiteY3-216" fmla="*/ 60280 h 83430"/>
                <a:gd name="connsiteX4-217" fmla="*/ 1357153 w 2537771"/>
                <a:gd name="connsiteY4-218" fmla="*/ 71855 h 83430"/>
                <a:gd name="connsiteX5-219" fmla="*/ 1276131 w 2537771"/>
                <a:gd name="connsiteY5-220" fmla="*/ 83430 h 83430"/>
                <a:gd name="connsiteX6-221" fmla="*/ 813143 w 2537771"/>
                <a:gd name="connsiteY6-222" fmla="*/ 71855 h 83430"/>
                <a:gd name="connsiteX7-223" fmla="*/ 747671 w 2537771"/>
                <a:gd name="connsiteY7-224" fmla="*/ 60429 h 83430"/>
                <a:gd name="connsiteX8-225" fmla="*/ 526070 w 2537771"/>
                <a:gd name="connsiteY8-226" fmla="*/ 33224 h 83430"/>
                <a:gd name="connsiteX9-227" fmla="*/ 254643 w 2537771"/>
                <a:gd name="connsiteY9-228" fmla="*/ 72152 h 83430"/>
                <a:gd name="connsiteX10-229" fmla="*/ 180158 w 2537771"/>
                <a:gd name="connsiteY10-230" fmla="*/ 48557 h 83430"/>
                <a:gd name="connsiteX11-231" fmla="*/ 93392 w 2537771"/>
                <a:gd name="connsiteY11-232" fmla="*/ 83281 h 83430"/>
                <a:gd name="connsiteX12-233" fmla="*/ 0 w 2537771"/>
                <a:gd name="connsiteY12-234" fmla="*/ 1369 h 83430"/>
                <a:gd name="connsiteX0-235" fmla="*/ 2537771 w 2537771"/>
                <a:gd name="connsiteY0-236" fmla="*/ 13982 h 83934"/>
                <a:gd name="connsiteX1-237" fmla="*/ 2155807 w 2537771"/>
                <a:gd name="connsiteY1-238" fmla="*/ 13982 h 83934"/>
                <a:gd name="connsiteX2-239" fmla="*/ 2086358 w 2537771"/>
                <a:gd name="connsiteY2-240" fmla="*/ 37131 h 83934"/>
                <a:gd name="connsiteX3-241" fmla="*/ 1449751 w 2537771"/>
                <a:gd name="connsiteY3-242" fmla="*/ 60280 h 83934"/>
                <a:gd name="connsiteX4-243" fmla="*/ 1357153 w 2537771"/>
                <a:gd name="connsiteY4-244" fmla="*/ 71855 h 83934"/>
                <a:gd name="connsiteX5-245" fmla="*/ 1276131 w 2537771"/>
                <a:gd name="connsiteY5-246" fmla="*/ 83430 h 83934"/>
                <a:gd name="connsiteX6-247" fmla="*/ 960259 w 2537771"/>
                <a:gd name="connsiteY6-248" fmla="*/ 79670 h 83934"/>
                <a:gd name="connsiteX7-249" fmla="*/ 747671 w 2537771"/>
                <a:gd name="connsiteY7-250" fmla="*/ 60429 h 83934"/>
                <a:gd name="connsiteX8-251" fmla="*/ 526070 w 2537771"/>
                <a:gd name="connsiteY8-252" fmla="*/ 33224 h 83934"/>
                <a:gd name="connsiteX9-253" fmla="*/ 254643 w 2537771"/>
                <a:gd name="connsiteY9-254" fmla="*/ 72152 h 83934"/>
                <a:gd name="connsiteX10-255" fmla="*/ 180158 w 2537771"/>
                <a:gd name="connsiteY10-256" fmla="*/ 48557 h 83934"/>
                <a:gd name="connsiteX11-257" fmla="*/ 93392 w 2537771"/>
                <a:gd name="connsiteY11-258" fmla="*/ 83281 h 83934"/>
                <a:gd name="connsiteX12-259" fmla="*/ 0 w 2537771"/>
                <a:gd name="connsiteY12-260" fmla="*/ 1369 h 83934"/>
                <a:gd name="connsiteX0-261" fmla="*/ 2537771 w 2537771"/>
                <a:gd name="connsiteY0-262" fmla="*/ 13982 h 83934"/>
                <a:gd name="connsiteX1-263" fmla="*/ 2155807 w 2537771"/>
                <a:gd name="connsiteY1-264" fmla="*/ 13982 h 83934"/>
                <a:gd name="connsiteX2-265" fmla="*/ 2086358 w 2537771"/>
                <a:gd name="connsiteY2-266" fmla="*/ 37131 h 83934"/>
                <a:gd name="connsiteX3-267" fmla="*/ 1449751 w 2537771"/>
                <a:gd name="connsiteY3-268" fmla="*/ 60280 h 83934"/>
                <a:gd name="connsiteX4-269" fmla="*/ 1357153 w 2537771"/>
                <a:gd name="connsiteY4-270" fmla="*/ 71855 h 83934"/>
                <a:gd name="connsiteX5-271" fmla="*/ 1276131 w 2537771"/>
                <a:gd name="connsiteY5-272" fmla="*/ 83430 h 83934"/>
                <a:gd name="connsiteX6-273" fmla="*/ 960259 w 2537771"/>
                <a:gd name="connsiteY6-274" fmla="*/ 79670 h 83934"/>
                <a:gd name="connsiteX7-275" fmla="*/ 747671 w 2537771"/>
                <a:gd name="connsiteY7-276" fmla="*/ 60429 h 83934"/>
                <a:gd name="connsiteX8-277" fmla="*/ 526070 w 2537771"/>
                <a:gd name="connsiteY8-278" fmla="*/ 33224 h 83934"/>
                <a:gd name="connsiteX9-279" fmla="*/ 254643 w 2537771"/>
                <a:gd name="connsiteY9-280" fmla="*/ 72152 h 83934"/>
                <a:gd name="connsiteX10-281" fmla="*/ 180158 w 2537771"/>
                <a:gd name="connsiteY10-282" fmla="*/ 48557 h 83934"/>
                <a:gd name="connsiteX11-283" fmla="*/ 93392 w 2537771"/>
                <a:gd name="connsiteY11-284" fmla="*/ 83281 h 83934"/>
                <a:gd name="connsiteX12-285" fmla="*/ 0 w 2537771"/>
                <a:gd name="connsiteY12-286" fmla="*/ 1369 h 83934"/>
                <a:gd name="connsiteX0-287" fmla="*/ 2537771 w 2537771"/>
                <a:gd name="connsiteY0-288" fmla="*/ 13982 h 85357"/>
                <a:gd name="connsiteX1-289" fmla="*/ 2155807 w 2537771"/>
                <a:gd name="connsiteY1-290" fmla="*/ 13982 h 85357"/>
                <a:gd name="connsiteX2-291" fmla="*/ 2086358 w 2537771"/>
                <a:gd name="connsiteY2-292" fmla="*/ 37131 h 85357"/>
                <a:gd name="connsiteX3-293" fmla="*/ 1449751 w 2537771"/>
                <a:gd name="connsiteY3-294" fmla="*/ 60280 h 85357"/>
                <a:gd name="connsiteX4-295" fmla="*/ 1365106 w 2537771"/>
                <a:gd name="connsiteY4-296" fmla="*/ 52317 h 85357"/>
                <a:gd name="connsiteX5-297" fmla="*/ 1276131 w 2537771"/>
                <a:gd name="connsiteY5-298" fmla="*/ 83430 h 85357"/>
                <a:gd name="connsiteX6-299" fmla="*/ 960259 w 2537771"/>
                <a:gd name="connsiteY6-300" fmla="*/ 79670 h 85357"/>
                <a:gd name="connsiteX7-301" fmla="*/ 747671 w 2537771"/>
                <a:gd name="connsiteY7-302" fmla="*/ 60429 h 85357"/>
                <a:gd name="connsiteX8-303" fmla="*/ 526070 w 2537771"/>
                <a:gd name="connsiteY8-304" fmla="*/ 33224 h 85357"/>
                <a:gd name="connsiteX9-305" fmla="*/ 254643 w 2537771"/>
                <a:gd name="connsiteY9-306" fmla="*/ 72152 h 85357"/>
                <a:gd name="connsiteX10-307" fmla="*/ 180158 w 2537771"/>
                <a:gd name="connsiteY10-308" fmla="*/ 48557 h 85357"/>
                <a:gd name="connsiteX11-309" fmla="*/ 93392 w 2537771"/>
                <a:gd name="connsiteY11-310" fmla="*/ 83281 h 85357"/>
                <a:gd name="connsiteX12-311" fmla="*/ 0 w 2537771"/>
                <a:gd name="connsiteY12-312" fmla="*/ 1369 h 85357"/>
                <a:gd name="connsiteX0-313" fmla="*/ 2537771 w 2537771"/>
                <a:gd name="connsiteY0-314" fmla="*/ 13982 h 85357"/>
                <a:gd name="connsiteX1-315" fmla="*/ 2155807 w 2537771"/>
                <a:gd name="connsiteY1-316" fmla="*/ 13982 h 85357"/>
                <a:gd name="connsiteX2-317" fmla="*/ 2086358 w 2537771"/>
                <a:gd name="connsiteY2-318" fmla="*/ 37131 h 85357"/>
                <a:gd name="connsiteX3-319" fmla="*/ 1604819 w 2537771"/>
                <a:gd name="connsiteY3-320" fmla="*/ 72003 h 85357"/>
                <a:gd name="connsiteX4-321" fmla="*/ 1365106 w 2537771"/>
                <a:gd name="connsiteY4-322" fmla="*/ 52317 h 85357"/>
                <a:gd name="connsiteX5-323" fmla="*/ 1276131 w 2537771"/>
                <a:gd name="connsiteY5-324" fmla="*/ 83430 h 85357"/>
                <a:gd name="connsiteX6-325" fmla="*/ 960259 w 2537771"/>
                <a:gd name="connsiteY6-326" fmla="*/ 79670 h 85357"/>
                <a:gd name="connsiteX7-327" fmla="*/ 747671 w 2537771"/>
                <a:gd name="connsiteY7-328" fmla="*/ 60429 h 85357"/>
                <a:gd name="connsiteX8-329" fmla="*/ 526070 w 2537771"/>
                <a:gd name="connsiteY8-330" fmla="*/ 33224 h 85357"/>
                <a:gd name="connsiteX9-331" fmla="*/ 254643 w 2537771"/>
                <a:gd name="connsiteY9-332" fmla="*/ 72152 h 85357"/>
                <a:gd name="connsiteX10-333" fmla="*/ 180158 w 2537771"/>
                <a:gd name="connsiteY10-334" fmla="*/ 48557 h 85357"/>
                <a:gd name="connsiteX11-335" fmla="*/ 93392 w 2537771"/>
                <a:gd name="connsiteY11-336" fmla="*/ 83281 h 85357"/>
                <a:gd name="connsiteX12-337" fmla="*/ 0 w 2537771"/>
                <a:gd name="connsiteY12-338" fmla="*/ 1369 h 85357"/>
                <a:gd name="connsiteX0-339" fmla="*/ 2537771 w 2537771"/>
                <a:gd name="connsiteY0-340" fmla="*/ 13982 h 83281"/>
                <a:gd name="connsiteX1-341" fmla="*/ 2155807 w 2537771"/>
                <a:gd name="connsiteY1-342" fmla="*/ 13982 h 83281"/>
                <a:gd name="connsiteX2-343" fmla="*/ 2086358 w 2537771"/>
                <a:gd name="connsiteY2-344" fmla="*/ 37131 h 83281"/>
                <a:gd name="connsiteX3-345" fmla="*/ 1604819 w 2537771"/>
                <a:gd name="connsiteY3-346" fmla="*/ 72003 h 83281"/>
                <a:gd name="connsiteX4-347" fmla="*/ 1365106 w 2537771"/>
                <a:gd name="connsiteY4-348" fmla="*/ 52317 h 83281"/>
                <a:gd name="connsiteX5-349" fmla="*/ 1188657 w 2537771"/>
                <a:gd name="connsiteY5-350" fmla="*/ 71707 h 83281"/>
                <a:gd name="connsiteX6-351" fmla="*/ 960259 w 2537771"/>
                <a:gd name="connsiteY6-352" fmla="*/ 79670 h 83281"/>
                <a:gd name="connsiteX7-353" fmla="*/ 747671 w 2537771"/>
                <a:gd name="connsiteY7-354" fmla="*/ 60429 h 83281"/>
                <a:gd name="connsiteX8-355" fmla="*/ 526070 w 2537771"/>
                <a:gd name="connsiteY8-356" fmla="*/ 33224 h 83281"/>
                <a:gd name="connsiteX9-357" fmla="*/ 254643 w 2537771"/>
                <a:gd name="connsiteY9-358" fmla="*/ 72152 h 83281"/>
                <a:gd name="connsiteX10-359" fmla="*/ 180158 w 2537771"/>
                <a:gd name="connsiteY10-360" fmla="*/ 48557 h 83281"/>
                <a:gd name="connsiteX11-361" fmla="*/ 93392 w 2537771"/>
                <a:gd name="connsiteY11-362" fmla="*/ 83281 h 83281"/>
                <a:gd name="connsiteX12-363" fmla="*/ 0 w 2537771"/>
                <a:gd name="connsiteY12-364" fmla="*/ 1369 h 83281"/>
                <a:gd name="connsiteX0-365" fmla="*/ 2537771 w 2537771"/>
                <a:gd name="connsiteY0-366" fmla="*/ 12613 h 81912"/>
                <a:gd name="connsiteX1-367" fmla="*/ 2191592 w 2537771"/>
                <a:gd name="connsiteY1-368" fmla="*/ 39967 h 81912"/>
                <a:gd name="connsiteX2-369" fmla="*/ 2086358 w 2537771"/>
                <a:gd name="connsiteY2-370" fmla="*/ 35762 h 81912"/>
                <a:gd name="connsiteX3-371" fmla="*/ 1604819 w 2537771"/>
                <a:gd name="connsiteY3-372" fmla="*/ 70634 h 81912"/>
                <a:gd name="connsiteX4-373" fmla="*/ 1365106 w 2537771"/>
                <a:gd name="connsiteY4-374" fmla="*/ 50948 h 81912"/>
                <a:gd name="connsiteX5-375" fmla="*/ 1188657 w 2537771"/>
                <a:gd name="connsiteY5-376" fmla="*/ 70338 h 81912"/>
                <a:gd name="connsiteX6-377" fmla="*/ 960259 w 2537771"/>
                <a:gd name="connsiteY6-378" fmla="*/ 78301 h 81912"/>
                <a:gd name="connsiteX7-379" fmla="*/ 747671 w 2537771"/>
                <a:gd name="connsiteY7-380" fmla="*/ 59060 h 81912"/>
                <a:gd name="connsiteX8-381" fmla="*/ 526070 w 2537771"/>
                <a:gd name="connsiteY8-382" fmla="*/ 31855 h 81912"/>
                <a:gd name="connsiteX9-383" fmla="*/ 254643 w 2537771"/>
                <a:gd name="connsiteY9-384" fmla="*/ 70783 h 81912"/>
                <a:gd name="connsiteX10-385" fmla="*/ 180158 w 2537771"/>
                <a:gd name="connsiteY10-386" fmla="*/ 47188 h 81912"/>
                <a:gd name="connsiteX11-387" fmla="*/ 93392 w 2537771"/>
                <a:gd name="connsiteY11-388" fmla="*/ 81912 h 81912"/>
                <a:gd name="connsiteX12-389" fmla="*/ 0 w 2537771"/>
                <a:gd name="connsiteY12-390" fmla="*/ 0 h 81912"/>
                <a:gd name="connsiteX0-391" fmla="*/ 2537771 w 2537771"/>
                <a:gd name="connsiteY0-392" fmla="*/ 12613 h 81912"/>
                <a:gd name="connsiteX1-393" fmla="*/ 2191592 w 2537771"/>
                <a:gd name="connsiteY1-394" fmla="*/ 39967 h 81912"/>
                <a:gd name="connsiteX2-395" fmla="*/ 2054548 w 2537771"/>
                <a:gd name="connsiteY2-396" fmla="*/ 27946 h 81912"/>
                <a:gd name="connsiteX3-397" fmla="*/ 1604819 w 2537771"/>
                <a:gd name="connsiteY3-398" fmla="*/ 70634 h 81912"/>
                <a:gd name="connsiteX4-399" fmla="*/ 1365106 w 2537771"/>
                <a:gd name="connsiteY4-400" fmla="*/ 50948 h 81912"/>
                <a:gd name="connsiteX5-401" fmla="*/ 1188657 w 2537771"/>
                <a:gd name="connsiteY5-402" fmla="*/ 70338 h 81912"/>
                <a:gd name="connsiteX6-403" fmla="*/ 960259 w 2537771"/>
                <a:gd name="connsiteY6-404" fmla="*/ 78301 h 81912"/>
                <a:gd name="connsiteX7-405" fmla="*/ 747671 w 2537771"/>
                <a:gd name="connsiteY7-406" fmla="*/ 59060 h 81912"/>
                <a:gd name="connsiteX8-407" fmla="*/ 526070 w 2537771"/>
                <a:gd name="connsiteY8-408" fmla="*/ 31855 h 81912"/>
                <a:gd name="connsiteX9-409" fmla="*/ 254643 w 2537771"/>
                <a:gd name="connsiteY9-410" fmla="*/ 70783 h 81912"/>
                <a:gd name="connsiteX10-411" fmla="*/ 180158 w 2537771"/>
                <a:gd name="connsiteY10-412" fmla="*/ 47188 h 81912"/>
                <a:gd name="connsiteX11-413" fmla="*/ 93392 w 2537771"/>
                <a:gd name="connsiteY11-414" fmla="*/ 81912 h 81912"/>
                <a:gd name="connsiteX12-415" fmla="*/ 0 w 2537771"/>
                <a:gd name="connsiteY12-416" fmla="*/ 0 h 81912"/>
                <a:gd name="connsiteX0-417" fmla="*/ 2537771 w 2537771"/>
                <a:gd name="connsiteY0-418" fmla="*/ 12613 h 79392"/>
                <a:gd name="connsiteX1-419" fmla="*/ 2191592 w 2537771"/>
                <a:gd name="connsiteY1-420" fmla="*/ 39967 h 79392"/>
                <a:gd name="connsiteX2-421" fmla="*/ 2054548 w 2537771"/>
                <a:gd name="connsiteY2-422" fmla="*/ 27946 h 79392"/>
                <a:gd name="connsiteX3-423" fmla="*/ 1604819 w 2537771"/>
                <a:gd name="connsiteY3-424" fmla="*/ 70634 h 79392"/>
                <a:gd name="connsiteX4-425" fmla="*/ 1365106 w 2537771"/>
                <a:gd name="connsiteY4-426" fmla="*/ 50948 h 79392"/>
                <a:gd name="connsiteX5-427" fmla="*/ 1188657 w 2537771"/>
                <a:gd name="connsiteY5-428" fmla="*/ 70338 h 79392"/>
                <a:gd name="connsiteX6-429" fmla="*/ 960259 w 2537771"/>
                <a:gd name="connsiteY6-430" fmla="*/ 78301 h 79392"/>
                <a:gd name="connsiteX7-431" fmla="*/ 747671 w 2537771"/>
                <a:gd name="connsiteY7-432" fmla="*/ 59060 h 79392"/>
                <a:gd name="connsiteX8-433" fmla="*/ 526070 w 2537771"/>
                <a:gd name="connsiteY8-434" fmla="*/ 31855 h 79392"/>
                <a:gd name="connsiteX9-435" fmla="*/ 254643 w 2537771"/>
                <a:gd name="connsiteY9-436" fmla="*/ 70783 h 79392"/>
                <a:gd name="connsiteX10-437" fmla="*/ 180158 w 2537771"/>
                <a:gd name="connsiteY10-438" fmla="*/ 47188 h 79392"/>
                <a:gd name="connsiteX11-439" fmla="*/ 105320 w 2537771"/>
                <a:gd name="connsiteY11-440" fmla="*/ 62373 h 79392"/>
                <a:gd name="connsiteX12-441" fmla="*/ 0 w 2537771"/>
                <a:gd name="connsiteY12-442" fmla="*/ 0 h 793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grp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007745" y="2306955"/>
            <a:ext cx="104616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b="1" dirty="0" smtClean="0"/>
              <a:t>智慧树课程学习指导</a:t>
            </a:r>
            <a:endParaRPr kumimoji="1" lang="zh-CN" altLang="en-US" sz="60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0"/>
          <p:cNvSpPr>
            <a:spLocks noChangeArrowheads="1"/>
          </p:cNvSpPr>
          <p:nvPr/>
        </p:nvSpPr>
        <p:spPr bwMode="auto">
          <a:xfrm>
            <a:off x="455904" y="282577"/>
            <a:ext cx="11557000" cy="6292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IMG_3616.PNG刘先生、:</a:t>
            </a:r>
            <a:endParaRPr lang="en-US" altLang="zh-CN" dirty="0">
              <a:solidFill>
                <a:srgbClr val="FFFFFF"/>
              </a:solidFill>
              <a:cs typeface="+mn-ea"/>
              <a:sym typeface="+mn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rgbClr val="FFFFFF"/>
                </a:solidFill>
                <a:cs typeface="+mn-ea"/>
                <a:sym typeface="+mn-lt"/>
              </a:rPr>
              <a:t>[图片 </a:t>
            </a:r>
            <a:r>
              <a:rPr lang="zh-CN" altLang="zh-CN" dirty="0">
                <a:solidFill>
                  <a:srgbClr val="FFFFFF"/>
                </a:solidFill>
                <a:cs typeface="+mn-ea"/>
                <a:sym typeface="+mn-lt"/>
              </a:rPr>
              <a:t>]</a:t>
            </a:r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Lorem Ipsum"/>
          <p:cNvSpPr/>
          <p:nvPr/>
        </p:nvSpPr>
        <p:spPr bwMode="auto">
          <a:xfrm>
            <a:off x="5468620" y="975360"/>
            <a:ext cx="5745480" cy="549719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62" tIns="32393" rIns="71962" bIns="32393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>
              <a:spcBef>
                <a:spcPct val="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教程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indent="0" algn="ctr" fontAlgn="base">
              <a:spcBef>
                <a:spcPct val="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 typeface="Wingdings" panose="05000000000000000000" charset="0"/>
              <a:buChar char="u"/>
            </a:pP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智慧树视频学习进度是根据学生的累计观看时间来计算的，拖拽播放进度条是无法累计观看时间的，请认真观看视频。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 typeface="Wingdings" panose="05000000000000000000" charset="0"/>
              <a:buChar char="u"/>
            </a:pP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当前视频观看完毕后，请手动切换至下一个小节进行播放，已完成的小节前方会出现打勾的标志 ，此时您可以获得该节视频的学习进度。若未显示打勾的标志，则说明该节视频还未完整观看完毕，请继续观看。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 typeface="Wingdings" panose="05000000000000000000" charset="0"/>
              <a:buChar char="u"/>
            </a:pP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如果在观看视频时出现卡顿，可在全屏模式下播放器底部右下角切换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标准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】/【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流畅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来调整清晰度。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indent="-342900" algn="l" fontAlgn="base">
              <a:spcAft>
                <a:spcPts val="600"/>
              </a:spcAft>
              <a:buClrTx/>
              <a:buSzTx/>
              <a:buFont typeface="Wingdings" panose="05000000000000000000" charset="0"/>
              <a:buChar char="u"/>
            </a:pP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学生也可以先下载教程视频，下载后可离线（非联网状态）观看视频，等到下次联网时会自动提交离线进度。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 descr="6d64ecf3a5a8e02487e9822aa21e46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6825" y="614680"/>
            <a:ext cx="3679825" cy="57321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9" name="矩形 1"/>
          <p:cNvSpPr/>
          <p:nvPr/>
        </p:nvSpPr>
        <p:spPr>
          <a:xfrm>
            <a:off x="5185410" y="938024"/>
            <a:ext cx="6096000" cy="40665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zh-CN" altLang="zh-CN" sz="2800" b="1" dirty="0" smtClean="0">
                <a:solidFill>
                  <a:srgbClr val="FF0000"/>
                </a:solidFill>
              </a:rPr>
              <a:t>见面课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lvl="0"/>
            <a:endParaRPr lang="en-US" altLang="zh-CN" sz="2400" b="1" dirty="0"/>
          </a:p>
          <a:p>
            <a:r>
              <a:rPr lang="zh-CN" altLang="zh-CN" dirty="0" smtClean="0"/>
              <a:t>根据</a:t>
            </a:r>
            <a:r>
              <a:rPr lang="zh-CN" altLang="zh-CN" dirty="0"/>
              <a:t>以往的实际案例，有部分【混合式】课程的学生最终不及格就是由于未完成见面课部分的学习，所以请所有同学重视</a:t>
            </a:r>
            <a:r>
              <a:rPr lang="zh-CN" altLang="zh-CN" b="1" dirty="0"/>
              <a:t>见面课</a:t>
            </a:r>
            <a:r>
              <a:rPr lang="zh-CN" altLang="zh-CN" dirty="0" smtClean="0"/>
              <a:t>。</a:t>
            </a:r>
            <a:endParaRPr lang="zh-CN" altLang="zh-CN" dirty="0" smtClean="0"/>
          </a:p>
          <a:p>
            <a:endParaRPr lang="en-US" altLang="zh-CN" dirty="0" smtClean="0"/>
          </a:p>
          <a:p>
            <a:r>
              <a:rPr lang="zh-CN" altLang="zh-CN" dirty="0"/>
              <a:t>点击</a:t>
            </a:r>
            <a:r>
              <a:rPr lang="zh-CN" altLang="zh-CN" b="1" dirty="0">
                <a:solidFill>
                  <a:srgbClr val="FF0000"/>
                </a:solidFill>
              </a:rPr>
              <a:t>【学习】</a:t>
            </a:r>
            <a:r>
              <a:rPr lang="zh-CN" altLang="zh-CN" dirty="0"/>
              <a:t>模块的</a:t>
            </a:r>
            <a:r>
              <a:rPr lang="zh-CN" altLang="zh-CN" b="1" dirty="0">
                <a:solidFill>
                  <a:srgbClr val="FF0000"/>
                </a:solidFill>
              </a:rPr>
              <a:t>播放</a:t>
            </a:r>
            <a:r>
              <a:rPr lang="zh-CN" altLang="zh-CN" dirty="0">
                <a:solidFill>
                  <a:schemeClr val="tx1"/>
                </a:solidFill>
              </a:rPr>
              <a:t>按钮</a:t>
            </a:r>
            <a:r>
              <a:rPr lang="zh-CN" altLang="zh-CN" dirty="0" smtClean="0"/>
              <a:t>，在</a:t>
            </a:r>
            <a:r>
              <a:rPr lang="zh-CN" altLang="zh-CN" dirty="0"/>
              <a:t>【教程】的右侧会有</a:t>
            </a:r>
            <a:r>
              <a:rPr lang="zh-CN" altLang="zh-CN" dirty="0">
                <a:solidFill>
                  <a:srgbClr val="FF0000"/>
                </a:solidFill>
              </a:rPr>
              <a:t>【</a:t>
            </a:r>
            <a:r>
              <a:rPr lang="zh-CN" altLang="zh-CN" b="1" dirty="0">
                <a:solidFill>
                  <a:srgbClr val="FF0000"/>
                </a:solidFill>
              </a:rPr>
              <a:t>见面课</a:t>
            </a:r>
            <a:r>
              <a:rPr lang="zh-CN" altLang="zh-CN" dirty="0">
                <a:solidFill>
                  <a:srgbClr val="FF0000"/>
                </a:solidFill>
              </a:rPr>
              <a:t>】</a:t>
            </a:r>
            <a:r>
              <a:rPr lang="zh-CN" altLang="zh-CN" dirty="0"/>
              <a:t>入口。见面课可看直播也可看回放，当学生完成相应见面课，也可直接查看单次得分情况</a:t>
            </a:r>
            <a:r>
              <a:rPr lang="zh-CN" altLang="zh-CN" dirty="0" smtClean="0"/>
              <a:t>。</a:t>
            </a:r>
            <a:endParaRPr lang="zh-CN" altLang="zh-CN" dirty="0" smtClean="0"/>
          </a:p>
          <a:p>
            <a:endParaRPr lang="zh-CN" altLang="zh-CN" dirty="0" smtClean="0"/>
          </a:p>
          <a:p>
            <a:endParaRPr lang="en-US" altLang="zh-CN" dirty="0" smtClean="0"/>
          </a:p>
          <a:p>
            <a:endParaRPr lang="zh-CN" altLang="zh-CN" dirty="0"/>
          </a:p>
          <a:p>
            <a:r>
              <a:rPr lang="zh-CN" altLang="zh-CN" dirty="0">
                <a:solidFill>
                  <a:srgbClr val="FF6600"/>
                </a:solidFill>
              </a:rPr>
              <a:t>注：无论是观看见面课</a:t>
            </a:r>
            <a:r>
              <a:rPr lang="zh-CN" altLang="zh-CN" b="1" dirty="0">
                <a:solidFill>
                  <a:srgbClr val="FF6600"/>
                </a:solidFill>
              </a:rPr>
              <a:t>直播</a:t>
            </a:r>
            <a:r>
              <a:rPr lang="zh-CN" altLang="zh-CN" dirty="0">
                <a:solidFill>
                  <a:srgbClr val="FF6600"/>
                </a:solidFill>
              </a:rPr>
              <a:t>，还是观看见面课</a:t>
            </a:r>
            <a:r>
              <a:rPr lang="zh-CN" altLang="zh-CN" b="1" dirty="0">
                <a:solidFill>
                  <a:srgbClr val="FF6600"/>
                </a:solidFill>
              </a:rPr>
              <a:t>回放</a:t>
            </a:r>
            <a:r>
              <a:rPr lang="zh-CN" altLang="zh-CN" dirty="0">
                <a:solidFill>
                  <a:srgbClr val="FF6600"/>
                </a:solidFill>
              </a:rPr>
              <a:t>，均从该入口进入。</a:t>
            </a:r>
            <a:endParaRPr lang="zh-CN" altLang="zh-CN" dirty="0">
              <a:solidFill>
                <a:srgbClr val="FF6600"/>
              </a:solidFill>
            </a:endParaRPr>
          </a:p>
        </p:txBody>
      </p:sp>
      <p:pic>
        <p:nvPicPr>
          <p:cNvPr id="2097170" name="图片 3" descr="894cb6e4ab3653eb7bcca9bfdc723b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63270" y="518795"/>
            <a:ext cx="3726180" cy="58210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0" name="文本框 1"/>
          <p:cNvSpPr txBox="1"/>
          <p:nvPr/>
        </p:nvSpPr>
        <p:spPr>
          <a:xfrm>
            <a:off x="7609840" y="414020"/>
            <a:ext cx="4504055" cy="542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indent="0">
              <a:buFont typeface="Wingdings" panose="05000000000000000000" charset="0"/>
              <a:buNone/>
            </a:pPr>
            <a:r>
              <a:rPr lang="zh-CN" altLang="en-US"/>
              <a:t>每次见面课总分由三部分构成：签到分（</a:t>
            </a:r>
            <a:r>
              <a:rPr lang="en-US" altLang="zh-CN"/>
              <a:t>2</a:t>
            </a:r>
            <a:r>
              <a:rPr lang="zh-CN" altLang="en-US"/>
              <a:t>分）、表现分（</a:t>
            </a:r>
            <a:r>
              <a:rPr lang="en-US" altLang="zh-CN"/>
              <a:t>1</a:t>
            </a:r>
            <a:r>
              <a:rPr lang="zh-CN" altLang="en-US"/>
              <a:t>分）、测验分（</a:t>
            </a:r>
            <a:r>
              <a:rPr lang="en-US" altLang="zh-CN"/>
              <a:t>2</a:t>
            </a:r>
            <a:r>
              <a:rPr lang="zh-CN" altLang="en-US"/>
              <a:t>分）。</a:t>
            </a:r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 学生可自行在网上收看见面课的直播或回放。学生只要在学习时间结束前观看完直播或回放，且进度超过</a:t>
            </a:r>
            <a:r>
              <a:rPr lang="zh-CN" altLang="en-US" b="1">
                <a:solidFill>
                  <a:srgbClr val="FF0000"/>
                </a:solidFill>
              </a:rPr>
              <a:t>80%</a:t>
            </a:r>
            <a:r>
              <a:rPr lang="zh-CN" altLang="en-US"/>
              <a:t>，即可拿到该次见面课的分数（签到分和表现分）</a:t>
            </a:r>
            <a:endParaRPr lang="zh-CN" altLang="en-US"/>
          </a:p>
          <a:p>
            <a:pPr indent="0">
              <a:buFont typeface="Wingdings" panose="05000000000000000000" charset="0"/>
              <a:buNone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随堂测验都是客观题，提交后系统  自动批卷出分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随堂测验不能申请重做和查看答案，   因此提交需谨慎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老师何时布置随堂测验是看老师具体安排的，以老师发布为准，需要同学们及时关注见面课模块和作业考试列表变动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</p:txBody>
      </p:sp>
      <p:pic>
        <p:nvPicPr>
          <p:cNvPr id="2097171" name="图片 65" descr="https://uploader.shimo.im/f/7T0kQATddXwIZPGE.png!thumbnail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27025" y="850900"/>
            <a:ext cx="3249930" cy="573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2" name="图片 66" descr="https://uploader.shimo.im/f/8eWdBwnGJig89f4V.png!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47160" y="949325"/>
            <a:ext cx="3551555" cy="579691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921" name="矩形 9"/>
          <p:cNvSpPr/>
          <p:nvPr/>
        </p:nvSpPr>
        <p:spPr>
          <a:xfrm>
            <a:off x="2228850" y="3903980"/>
            <a:ext cx="1282065" cy="54673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noProof="1"/>
          </a:p>
        </p:txBody>
      </p:sp>
      <p:sp>
        <p:nvSpPr>
          <p:cNvPr id="1048922" name="矩形 2"/>
          <p:cNvSpPr/>
          <p:nvPr/>
        </p:nvSpPr>
        <p:spPr>
          <a:xfrm>
            <a:off x="4111625" y="2721610"/>
            <a:ext cx="3241040" cy="101600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noProof="1"/>
          </a:p>
        </p:txBody>
      </p:sp>
      <p:sp>
        <p:nvSpPr>
          <p:cNvPr id="1048923" name="矩形 3"/>
          <p:cNvSpPr/>
          <p:nvPr/>
        </p:nvSpPr>
        <p:spPr>
          <a:xfrm>
            <a:off x="1398270" y="2778125"/>
            <a:ext cx="1106805" cy="40195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noProof="1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4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4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4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4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4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4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21" grpId="0" bldLvl="0" animBg="1"/>
      <p:bldP spid="1048922" grpId="0" bldLvl="0" animBg="1"/>
      <p:bldP spid="104892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605" y="227965"/>
            <a:ext cx="2894330" cy="6269990"/>
          </a:xfrm>
          <a:prstGeom prst="rect">
            <a:avLst/>
          </a:prstGeom>
        </p:spPr>
      </p:pic>
      <p:sp>
        <p:nvSpPr>
          <p:cNvPr id="1048924" name="文本框 1"/>
          <p:cNvSpPr txBox="1"/>
          <p:nvPr/>
        </p:nvSpPr>
        <p:spPr>
          <a:xfrm>
            <a:off x="7416165" y="1136650"/>
            <a:ext cx="4250690" cy="4358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u"/>
            </a:pPr>
            <a:r>
              <a:rPr lang="en-US" altLang="zh-CN" dirty="0" smtClean="0">
                <a:sym typeface="+mn-ea"/>
              </a:rPr>
              <a:t>观看回放的学生请注意，若错过见面课直播，等待见面课回放视频上传，一次见面课可能分为多个视频进行上传。</a:t>
            </a:r>
            <a:endParaRPr lang="en-US" altLang="zh-CN" dirty="0" smtClean="0">
              <a:sym typeface="+mn-ea"/>
            </a:endParaRPr>
          </a:p>
          <a:p>
            <a:pPr marL="285750" indent="-285750">
              <a:buFont typeface="Wingdings" panose="05000000000000000000" charset="0"/>
              <a:buChar char="u"/>
            </a:pPr>
            <a:endParaRPr lang="en-US" altLang="zh-CN" dirty="0" smtClean="0">
              <a:sym typeface="+mn-ea"/>
            </a:endParaRPr>
          </a:p>
          <a:p>
            <a:pPr marL="285750" indent="-285750">
              <a:buFont typeface="Wingdings" panose="05000000000000000000" charset="0"/>
              <a:buChar char="u"/>
            </a:pPr>
            <a:r>
              <a:rPr lang="en-US" altLang="zh-CN" dirty="0" smtClean="0">
                <a:sym typeface="+mn-ea"/>
              </a:rPr>
              <a:t>当出现见面课进度不增加的情况，请检查自己是否在重复观看“已观看”的部分（重复播放不记录进签到进度）或是当次见面课有多个视频但只看了第一个，未观看其他视频。</a:t>
            </a:r>
            <a:endParaRPr lang="en-US" altLang="zh-CN" dirty="0" smtClean="0">
              <a:sym typeface="+mn-ea"/>
            </a:endParaRPr>
          </a:p>
          <a:p>
            <a:pPr marL="285750" indent="-285750">
              <a:buFont typeface="Wingdings" panose="05000000000000000000" charset="0"/>
              <a:buChar char="u"/>
            </a:pPr>
            <a:endParaRPr lang="en-US" altLang="zh-CN" dirty="0" smtClean="0">
              <a:sym typeface="+mn-ea"/>
            </a:endParaRPr>
          </a:p>
          <a:p>
            <a:pPr marL="285750" indent="-285750">
              <a:buFont typeface="Wingdings" panose="05000000000000000000" charset="0"/>
              <a:buChar char="u"/>
            </a:pPr>
            <a:r>
              <a:rPr lang="en-US" altLang="zh-CN" dirty="0" smtClean="0">
                <a:sym typeface="+mn-ea"/>
              </a:rPr>
              <a:t>操作方法：在全屏模式下，点击播放器底部的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【记录】</a:t>
            </a:r>
            <a:r>
              <a:rPr lang="en-US" altLang="zh-CN" dirty="0" smtClean="0">
                <a:sym typeface="+mn-ea"/>
              </a:rPr>
              <a:t>及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【章节】</a:t>
            </a:r>
            <a:r>
              <a:rPr lang="en-US" altLang="zh-CN" dirty="0" smtClean="0">
                <a:sym typeface="+mn-ea"/>
              </a:rPr>
              <a:t>，可以分别查看“未观看”/“已观看”的情况和当次见面课是否有多个视频。</a:t>
            </a:r>
            <a:endParaRPr lang="en-US" altLang="zh-CN" dirty="0" smtClean="0">
              <a:sym typeface="+mn-ea"/>
            </a:endParaRPr>
          </a:p>
          <a:p>
            <a:endParaRPr lang="zh-CN" altLang="en-US"/>
          </a:p>
        </p:txBody>
      </p:sp>
      <p:pic>
        <p:nvPicPr>
          <p:cNvPr id="2097174" name="图片 55" descr="APP图4.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935" y="732790"/>
            <a:ext cx="3827780" cy="2308860"/>
          </a:xfrm>
          <a:prstGeom prst="rect">
            <a:avLst/>
          </a:prstGeom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pic>
        <p:nvPicPr>
          <p:cNvPr id="2097175" name="图片 56" descr="APP图4.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890" y="3615690"/>
            <a:ext cx="3786505" cy="2311400"/>
          </a:xfrm>
          <a:prstGeom prst="rect">
            <a:avLst/>
          </a:prstGeom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sp>
        <p:nvSpPr>
          <p:cNvPr id="1048925" name="矩形 9"/>
          <p:cNvSpPr/>
          <p:nvPr/>
        </p:nvSpPr>
        <p:spPr>
          <a:xfrm>
            <a:off x="659765" y="2524125"/>
            <a:ext cx="2067560" cy="168084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noProof="1"/>
          </a:p>
        </p:txBody>
      </p:sp>
      <p:sp>
        <p:nvSpPr>
          <p:cNvPr id="1048926" name="矩形 2"/>
          <p:cNvSpPr/>
          <p:nvPr/>
        </p:nvSpPr>
        <p:spPr>
          <a:xfrm>
            <a:off x="5006975" y="3894455"/>
            <a:ext cx="1084580" cy="115125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noProof="1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4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4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4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4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25" grpId="0" bldLvl="0" animBg="1"/>
      <p:bldP spid="104892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2467.P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2206" r="-5188"/>
          <a:stretch>
            <a:fillRect/>
          </a:stretch>
        </p:blipFill>
        <p:spPr>
          <a:xfrm>
            <a:off x="106198" y="439579"/>
            <a:ext cx="3936437" cy="5794600"/>
          </a:xfrm>
          <a:prstGeom prst="rect">
            <a:avLst/>
          </a:prstGeom>
        </p:spPr>
      </p:pic>
      <p:pic>
        <p:nvPicPr>
          <p:cNvPr id="7" name="图片 6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92" y="444500"/>
            <a:ext cx="3785616" cy="59436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709535" y="475248"/>
            <a:ext cx="4076700" cy="5723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作业考试</a:t>
            </a:r>
            <a:endParaRPr lang="zh-CN" altLang="en-US" sz="2400" b="1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/>
          </a:p>
          <a:p>
            <a:r>
              <a:rPr lang="zh-CN" altLang="en-US" dirty="0" smtClean="0"/>
              <a:t>点开</a:t>
            </a:r>
            <a:r>
              <a:rPr lang="en-US" altLang="zh-CN" dirty="0" smtClean="0">
                <a:solidFill>
                  <a:srgbClr val="FF0000"/>
                </a:solidFill>
              </a:rPr>
              <a:t>【</a:t>
            </a:r>
            <a:r>
              <a:rPr lang="zh-CN" altLang="en-US" dirty="0" smtClean="0">
                <a:solidFill>
                  <a:srgbClr val="FF0000"/>
                </a:solidFill>
              </a:rPr>
              <a:t>作业考试</a:t>
            </a:r>
            <a:r>
              <a:rPr lang="en-US" altLang="zh-CN" dirty="0" smtClean="0">
                <a:solidFill>
                  <a:srgbClr val="FF0000"/>
                </a:solidFill>
              </a:rPr>
              <a:t>】</a:t>
            </a:r>
            <a:r>
              <a:rPr lang="zh-CN" altLang="en-US" dirty="0" smtClean="0"/>
              <a:t>，能看到所有的章节测试和期末考试，章节测试和期末考试都有提交的截止时间，规定时间内完成即可。</a:t>
            </a:r>
            <a:endParaRPr lang="zh-CN" altLang="en-US" dirty="0" smtClean="0"/>
          </a:p>
          <a:p>
            <a:r>
              <a:rPr lang="zh-CN" altLang="en-US" dirty="0" smtClean="0">
                <a:sym typeface="+mn-ea"/>
              </a:rPr>
              <a:t>每个章节测试最多可申请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次</a:t>
            </a:r>
            <a:r>
              <a:rPr lang="zh-CN" altLang="en-US" dirty="0" smtClean="0">
                <a:sym typeface="+mn-ea"/>
              </a:rPr>
              <a:t>重做，以</a:t>
            </a:r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最后一次</a:t>
            </a:r>
            <a:r>
              <a:rPr lang="zh-CN" altLang="en-US" dirty="0" smtClean="0">
                <a:sym typeface="+mn-ea"/>
              </a:rPr>
              <a:t>答题成绩为准。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zh-CN" dirty="0" smtClean="0">
                <a:solidFill>
                  <a:srgbClr val="FF6600"/>
                </a:solidFill>
              </a:rPr>
              <a:t>注</a:t>
            </a:r>
            <a:r>
              <a:rPr lang="zh-CN" altLang="zh-CN" dirty="0">
                <a:solidFill>
                  <a:srgbClr val="FF6600"/>
                </a:solidFill>
              </a:rPr>
              <a:t>：超过课程学习时间，章测试将无法提交，请注意章测试的</a:t>
            </a:r>
            <a:r>
              <a:rPr lang="zh-CN" altLang="zh-CN" b="1" dirty="0">
                <a:solidFill>
                  <a:srgbClr val="FF6600"/>
                </a:solidFill>
              </a:rPr>
              <a:t>截止时间</a:t>
            </a:r>
            <a:r>
              <a:rPr lang="zh-CN" altLang="zh-CN" dirty="0">
                <a:solidFill>
                  <a:srgbClr val="FF6600"/>
                </a:solidFill>
              </a:rPr>
              <a:t>。</a:t>
            </a:r>
            <a:endParaRPr lang="zh-CN" altLang="zh-CN" dirty="0">
              <a:solidFill>
                <a:srgbClr val="FF6600"/>
              </a:solidFill>
            </a:endParaRPr>
          </a:p>
          <a:p>
            <a:r>
              <a:rPr lang="zh-CN" altLang="zh-CN" b="1" dirty="0">
                <a:solidFill>
                  <a:srgbClr val="FF6600"/>
                </a:solidFill>
              </a:rPr>
              <a:t>考试</a:t>
            </a:r>
            <a:r>
              <a:rPr lang="zh-CN" altLang="zh-CN" dirty="0">
                <a:solidFill>
                  <a:srgbClr val="FF6600"/>
                </a:solidFill>
              </a:rPr>
              <a:t>有相应的开放及截止时间，考试开放之时，也就是学习结束之时，即除了考试，其他任何学习相关的内容均不再计分。</a:t>
            </a:r>
            <a:endParaRPr lang="zh-CN" altLang="zh-CN" dirty="0">
              <a:solidFill>
                <a:srgbClr val="FF6600"/>
              </a:solidFill>
            </a:endParaRPr>
          </a:p>
          <a:p>
            <a:r>
              <a:rPr lang="zh-CN" altLang="zh-CN" dirty="0">
                <a:solidFill>
                  <a:srgbClr val="FF6600"/>
                </a:solidFill>
              </a:rPr>
              <a:t>考试都是有时间限制的，不要抱着“看一看”的心理去打开考试，试卷打开后，即使关闭</a:t>
            </a:r>
            <a:r>
              <a:rPr lang="en-US" altLang="zh-CN" dirty="0">
                <a:solidFill>
                  <a:srgbClr val="FF6600"/>
                </a:solidFill>
              </a:rPr>
              <a:t>APP</a:t>
            </a:r>
            <a:r>
              <a:rPr lang="zh-CN" altLang="zh-CN" dirty="0">
                <a:solidFill>
                  <a:srgbClr val="FF6600"/>
                </a:solidFill>
              </a:rPr>
              <a:t>，时间仍会继续计时，一旦考试时限到了，试卷将会被系统自动提交。</a:t>
            </a:r>
            <a:endParaRPr lang="zh-CN" altLang="zh-CN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0"/>
          <p:cNvSpPr>
            <a:spLocks noChangeArrowheads="1"/>
          </p:cNvSpPr>
          <p:nvPr/>
        </p:nvSpPr>
        <p:spPr bwMode="auto">
          <a:xfrm>
            <a:off x="317500" y="282577"/>
            <a:ext cx="11557000" cy="6292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文本框 5"/>
          <p:cNvSpPr txBox="1"/>
          <p:nvPr/>
        </p:nvSpPr>
        <p:spPr>
          <a:xfrm>
            <a:off x="7874000" y="401320"/>
            <a:ext cx="4001135" cy="751840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43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43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成绩考核规则</a:t>
            </a:r>
            <a:endParaRPr lang="zh-CN" altLang="en-US" sz="4300" b="1" dirty="0">
              <a:solidFill>
                <a:srgbClr val="B83D6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Lorem Ipsum"/>
          <p:cNvSpPr/>
          <p:nvPr/>
        </p:nvSpPr>
        <p:spPr bwMode="auto">
          <a:xfrm>
            <a:off x="7727950" y="1574166"/>
            <a:ext cx="3746510" cy="318833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62" tIns="32393" rIns="71962" bIns="32393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在学习过程中，学生可通过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【学习】</a:t>
            </a: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模块中的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【成绩分析】</a:t>
            </a: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来查看当前获得的参考分数。也可查看该门课的当前成绩、学习时间、考试时间、成绩规则。</a:t>
            </a:r>
            <a:endParaRPr lang="zh-CN" altLang="en-US" b="1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cs typeface="+mn-ea"/>
                <a:sym typeface="+mn-lt"/>
              </a:rPr>
              <a:t>平时分</a:t>
            </a:r>
            <a:r>
              <a:rPr lang="zh-CN" altLang="en-US" dirty="0" smtClean="0">
                <a:solidFill>
                  <a:schemeClr val="tx1"/>
                </a:solidFill>
                <a:cs typeface="+mn-ea"/>
                <a:sym typeface="+mn-lt"/>
              </a:rPr>
              <a:t>：</a:t>
            </a:r>
            <a:endParaRPr lang="zh-CN" altLang="en-US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cs typeface="+mn-ea"/>
                <a:sym typeface="+mn-lt"/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  <a:cs typeface="+mn-ea"/>
                <a:sym typeface="+mn-lt"/>
              </a:rPr>
              <a:t>、我的进度</a:t>
            </a:r>
            <a:endParaRPr lang="zh-CN" altLang="en-US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 descr="577fbee490e536a5e7ebec55e33b29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" y="282575"/>
            <a:ext cx="3539490" cy="6354445"/>
          </a:xfrm>
          <a:prstGeom prst="rect">
            <a:avLst/>
          </a:prstGeom>
        </p:spPr>
      </p:pic>
      <p:pic>
        <p:nvPicPr>
          <p:cNvPr id="3" name="图片 2" descr="dc9c1b00d8a71ac53bda465f54613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615" y="826135"/>
            <a:ext cx="3542665" cy="56349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27324" y="4146286"/>
            <a:ext cx="8918376" cy="108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en-US" altLang="zh-CN" sz="2100" b="1" dirty="0">
              <a:cs typeface="+mn-ea"/>
              <a:sym typeface="+mn-lt"/>
            </a:endParaRPr>
          </a:p>
          <a:p>
            <a:r>
              <a:rPr lang="zh-CN" altLang="en-US" sz="2100" dirty="0">
                <a:cs typeface="+mn-ea"/>
                <a:sym typeface="+mn-lt"/>
              </a:rPr>
              <a:t>学习进度得分=5*（课程视频完成数+章测试完成数）/ （课程视频总数+章测试总数）</a:t>
            </a:r>
            <a:endParaRPr lang="zh-CN" altLang="en-US" sz="2100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20826" y="494226"/>
            <a:ext cx="29464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我的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进度</a:t>
            </a:r>
            <a:endParaRPr lang="zh-CN" altLang="en-US" sz="3200" b="1" dirty="0">
              <a:solidFill>
                <a:srgbClr val="FF00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6015" y="1927860"/>
            <a:ext cx="6236335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702944" y="158750"/>
            <a:ext cx="4187826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741160" y="97155"/>
            <a:ext cx="3238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>
                <a:solidFill>
                  <a:srgbClr val="FF0000"/>
                </a:solidFill>
              </a:rPr>
              <a:t>          </a:t>
            </a:r>
            <a:r>
              <a:rPr kumimoji="1" lang="zh-CN" altLang="en-US" sz="3200" b="1" dirty="0" smtClean="0">
                <a:solidFill>
                  <a:srgbClr val="FF0000"/>
                </a:solidFill>
              </a:rPr>
              <a:t>最终成绩</a:t>
            </a:r>
            <a:endParaRPr kumimoji="1"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0735" y="682040"/>
            <a:ext cx="5715000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/>
          </a:p>
          <a:p>
            <a:r>
              <a:rPr lang="zh-CN" altLang="zh-CN" dirty="0" smtClean="0"/>
              <a:t>在学习过</a:t>
            </a:r>
            <a:r>
              <a:rPr lang="zh-CN" altLang="zh-CN" dirty="0"/>
              <a:t>程中，学生可通过【学习】模块中的</a:t>
            </a:r>
            <a:r>
              <a:rPr lang="zh-CN" altLang="zh-CN" dirty="0">
                <a:solidFill>
                  <a:srgbClr val="FF0000"/>
                </a:solidFill>
              </a:rPr>
              <a:t>【</a:t>
            </a:r>
            <a:r>
              <a:rPr lang="zh-CN" altLang="zh-CN" b="1" dirty="0">
                <a:solidFill>
                  <a:srgbClr val="FF0000"/>
                </a:solidFill>
              </a:rPr>
              <a:t>成绩分析</a:t>
            </a:r>
            <a:r>
              <a:rPr lang="zh-CN" altLang="zh-CN" dirty="0">
                <a:solidFill>
                  <a:srgbClr val="FF0000"/>
                </a:solidFill>
              </a:rPr>
              <a:t>】</a:t>
            </a:r>
            <a:r>
              <a:rPr lang="zh-CN" altLang="zh-CN" dirty="0"/>
              <a:t>来查看当前获得的</a:t>
            </a:r>
            <a:r>
              <a:rPr lang="zh-CN" altLang="zh-CN" b="1" dirty="0"/>
              <a:t>参考</a:t>
            </a:r>
            <a:r>
              <a:rPr lang="zh-CN" altLang="zh-CN" dirty="0"/>
              <a:t>分数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注：期末考试成绩在考试截止日期后的48小时自动发布。</a:t>
            </a:r>
            <a:endParaRPr lang="zh-CN" altLang="zh-CN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【成绩分析】中的分数仅作为学习过程中的参考，   智慧树最终成绩以成绩发布后为准。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在学习过程中，若【成绩分析】中的各项得分出现问题，可先自行刷新一下再查看（如图所示）。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zh-CN" altLang="zh-CN" dirty="0"/>
          </a:p>
        </p:txBody>
      </p:sp>
      <p:sp>
        <p:nvSpPr>
          <p:cNvPr id="10" name="矩形 9"/>
          <p:cNvSpPr/>
          <p:nvPr/>
        </p:nvSpPr>
        <p:spPr>
          <a:xfrm>
            <a:off x="874395" y="625475"/>
            <a:ext cx="3844290" cy="56642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pic>
        <p:nvPicPr>
          <p:cNvPr id="62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10" y="4805045"/>
            <a:ext cx="4188460" cy="1841500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A_文本框 45"/>
          <p:cNvSpPr txBox="1"/>
          <p:nvPr>
            <p:custDataLst>
              <p:tags r:id="rId1"/>
            </p:custDataLst>
          </p:nvPr>
        </p:nvSpPr>
        <p:spPr>
          <a:xfrm>
            <a:off x="3695065" y="1017270"/>
            <a:ext cx="8496935" cy="584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indent="-285750">
              <a:lnSpc>
                <a:spcPts val="408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rgbClr val="000000"/>
                </a:solidFill>
                <a:sym typeface="+mn-ea"/>
              </a:rPr>
              <a:t>登录时，</a:t>
            </a:r>
            <a:r>
              <a:rPr lang="zh-CN" altLang="zh-CN" sz="2000" dirty="0" smtClean="0">
                <a:solidFill>
                  <a:srgbClr val="FF0000"/>
                </a:solidFill>
                <a:sym typeface="+mn-ea"/>
              </a:rPr>
              <a:t>学号和姓名</a:t>
            </a:r>
            <a:r>
              <a:rPr lang="zh-CN" altLang="zh-CN" sz="2000" dirty="0" smtClean="0">
                <a:solidFill>
                  <a:srgbClr val="000000"/>
                </a:solidFill>
                <a:sym typeface="+mn-ea"/>
              </a:rPr>
              <a:t>与教务系统</a:t>
            </a:r>
            <a:r>
              <a:rPr lang="zh-CN" altLang="zh-CN" sz="2000" dirty="0">
                <a:solidFill>
                  <a:srgbClr val="000000"/>
                </a:solidFill>
                <a:sym typeface="+mn-ea"/>
              </a:rPr>
              <a:t>的必须相一致</a:t>
            </a:r>
            <a:r>
              <a:rPr lang="zh-CN" altLang="zh-CN" sz="2000" dirty="0" smtClean="0">
                <a:sym typeface="+mn-ea"/>
              </a:rPr>
              <a:t>，</a:t>
            </a:r>
            <a:endParaRPr lang="en-US" altLang="zh-CN" sz="2000" dirty="0" smtClean="0">
              <a:sym typeface="+mn-ea"/>
            </a:endParaRPr>
          </a:p>
          <a:p>
            <a:pPr marL="285750" indent="-285750">
              <a:lnSpc>
                <a:spcPts val="408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chemeClr val="tx1"/>
                </a:solidFill>
              </a:rPr>
              <a:t>总成绩（</a:t>
            </a:r>
            <a:r>
              <a:rPr lang="en-US" altLang="zh-CN" sz="2000" dirty="0" smtClean="0">
                <a:solidFill>
                  <a:schemeClr val="tx1"/>
                </a:solidFill>
              </a:rPr>
              <a:t>100</a:t>
            </a:r>
            <a:r>
              <a:rPr lang="zh-CN" altLang="en-US" sz="2000" dirty="0" smtClean="0">
                <a:solidFill>
                  <a:schemeClr val="tx1"/>
                </a:solidFill>
              </a:rPr>
              <a:t>分）</a:t>
            </a:r>
            <a:r>
              <a:rPr lang="en-US" altLang="zh-CN" sz="2000" dirty="0" smtClean="0">
                <a:solidFill>
                  <a:schemeClr val="tx1"/>
                </a:solidFill>
              </a:rPr>
              <a:t>=</a:t>
            </a:r>
            <a:r>
              <a:rPr lang="zh-CN" altLang="en-US" sz="2000" dirty="0" smtClean="0">
                <a:solidFill>
                  <a:srgbClr val="FF0000"/>
                </a:solidFill>
              </a:rPr>
              <a:t>在线视频观看</a:t>
            </a:r>
            <a:r>
              <a:rPr lang="zh-CN" altLang="en-US" sz="2000" dirty="0" smtClean="0">
                <a:solidFill>
                  <a:schemeClr val="tx1"/>
                </a:solidFill>
              </a:rPr>
              <a:t>（教程）</a:t>
            </a:r>
            <a:r>
              <a:rPr lang="en-US" altLang="zh-CN" sz="2000" dirty="0" smtClean="0">
                <a:solidFill>
                  <a:schemeClr val="tx1"/>
                </a:solidFill>
              </a:rPr>
              <a:t>+</a:t>
            </a:r>
            <a:r>
              <a:rPr lang="zh-CN" altLang="en-US" sz="2000" dirty="0" smtClean="0">
                <a:solidFill>
                  <a:srgbClr val="FF0000"/>
                </a:solidFill>
              </a:rPr>
              <a:t>章节测试</a:t>
            </a:r>
            <a:r>
              <a:rPr lang="en-US" altLang="zh-CN" sz="2000" dirty="0" smtClean="0">
                <a:solidFill>
                  <a:schemeClr val="tx1"/>
                </a:solidFill>
              </a:rPr>
              <a:t>+</a:t>
            </a:r>
            <a:r>
              <a:rPr lang="zh-CN" altLang="zh-CN" sz="2000" dirty="0" smtClean="0">
                <a:solidFill>
                  <a:srgbClr val="FF0000"/>
                </a:solidFill>
              </a:rPr>
              <a:t>见面课</a:t>
            </a:r>
            <a:r>
              <a:rPr lang="en-US" altLang="zh-CN" sz="2000" dirty="0" smtClean="0">
                <a:solidFill>
                  <a:schemeClr val="tx1"/>
                </a:solidFill>
              </a:rPr>
              <a:t>+</a:t>
            </a:r>
            <a:r>
              <a:rPr lang="zh-CN" altLang="en-US" sz="2000" dirty="0" smtClean="0">
                <a:solidFill>
                  <a:srgbClr val="FF0000"/>
                </a:solidFill>
              </a:rPr>
              <a:t>期末测试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ts val="408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学习中，</a:t>
            </a:r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视频不可拖动进度条或加速观看，</a:t>
            </a:r>
            <a:r>
              <a:rPr lang="zh-CN" altLang="en-US" sz="2000" dirty="0" smtClean="0">
                <a:solidFill>
                  <a:schemeClr val="tx1"/>
                </a:solidFill>
                <a:sym typeface="+mn-ea"/>
              </a:rPr>
              <a:t>会影响学习进度分；每个章节测试最多可申请</a:t>
            </a: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次</a:t>
            </a:r>
            <a:r>
              <a:rPr lang="zh-CN" altLang="en-US" sz="2000" dirty="0" smtClean="0">
                <a:solidFill>
                  <a:schemeClr val="tx1"/>
                </a:solidFill>
                <a:sym typeface="+mn-ea"/>
              </a:rPr>
              <a:t>重做，以</a:t>
            </a:r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最后一次</a:t>
            </a:r>
            <a:r>
              <a:rPr lang="zh-CN" altLang="en-US" sz="2000" dirty="0" smtClean="0">
                <a:solidFill>
                  <a:schemeClr val="tx1"/>
                </a:solidFill>
                <a:sym typeface="+mn-ea"/>
              </a:rPr>
              <a:t>答题成绩为准</a:t>
            </a:r>
            <a:endParaRPr lang="en-US" altLang="zh-CN" sz="2000" dirty="0" smtClean="0">
              <a:solidFill>
                <a:schemeClr val="tx1"/>
              </a:solidFill>
              <a:sym typeface="+mn-ea"/>
            </a:endParaRPr>
          </a:p>
          <a:p>
            <a:pPr marL="285750" indent="-285750">
              <a:lnSpc>
                <a:spcPts val="408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chemeClr val="tx1"/>
                </a:solidFill>
              </a:rPr>
              <a:t>在规定时间内完成视频观看、章节测试，在考试开放时间内完成期末考试，</a:t>
            </a:r>
            <a:r>
              <a:rPr lang="zh-CN" altLang="en-US" sz="2000" dirty="0" smtClean="0">
                <a:solidFill>
                  <a:srgbClr val="FF0000"/>
                </a:solidFill>
              </a:rPr>
              <a:t>期末考试一旦开始，观看视频</a:t>
            </a:r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、章节测试</a:t>
            </a:r>
            <a:r>
              <a:rPr lang="zh-CN" altLang="en-US" sz="2000" dirty="0" smtClean="0">
                <a:solidFill>
                  <a:srgbClr val="FF0000"/>
                </a:solidFill>
              </a:rPr>
              <a:t>将不再记录进度计入成绩</a:t>
            </a:r>
            <a:r>
              <a:rPr lang="zh-CN" altLang="en-US" sz="2000" dirty="0" smtClean="0">
                <a:solidFill>
                  <a:schemeClr val="tx1"/>
                </a:solidFill>
              </a:rPr>
              <a:t>。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ts val="408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chemeClr val="tx1"/>
                </a:solidFill>
              </a:rPr>
              <a:t>期末考试过程中不能中断，不能退出，必须在规定时间内完成</a:t>
            </a:r>
            <a:endParaRPr lang="zh-CN" altLang="en-US" sz="20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ts val="408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rgbClr val="FF0000"/>
                </a:solidFill>
              </a:rPr>
              <a:t>视频</a:t>
            </a:r>
            <a:r>
              <a:rPr lang="en-US" altLang="zh-CN" sz="2000" dirty="0" smtClean="0">
                <a:solidFill>
                  <a:srgbClr val="FF0000"/>
                </a:solidFill>
              </a:rPr>
              <a:t>+</a:t>
            </a:r>
            <a:r>
              <a:rPr lang="zh-CN" altLang="en-US" sz="2000" dirty="0" smtClean="0">
                <a:solidFill>
                  <a:srgbClr val="FF0000"/>
                </a:solidFill>
              </a:rPr>
              <a:t>章测试</a:t>
            </a:r>
            <a:r>
              <a:rPr lang="en-US" altLang="zh-CN" sz="2000" dirty="0" smtClean="0">
                <a:solidFill>
                  <a:srgbClr val="FF0000"/>
                </a:solidFill>
              </a:rPr>
              <a:t>+</a:t>
            </a:r>
            <a:r>
              <a:rPr lang="zh-CN" altLang="en-US" sz="2000" dirty="0" smtClean="0">
                <a:solidFill>
                  <a:srgbClr val="FF0000"/>
                </a:solidFill>
              </a:rPr>
              <a:t>见面课时间：</a:t>
            </a:r>
            <a:endParaRPr lang="zh-CN" altLang="en-US" sz="2000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ts val="408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rgbClr val="FF0000"/>
                </a:solidFill>
              </a:rPr>
              <a:t>考试时间：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ts val="408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rgbClr val="FF0000"/>
                </a:solidFill>
              </a:rPr>
              <a:t>补考时间：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  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grpSp>
        <p:nvGrpSpPr>
          <p:cNvPr id="9" name="组合 1"/>
          <p:cNvGrpSpPr/>
          <p:nvPr/>
        </p:nvGrpSpPr>
        <p:grpSpPr>
          <a:xfrm rot="20930218">
            <a:off x="-219738" y="257788"/>
            <a:ext cx="3085948" cy="4327093"/>
            <a:chOff x="0" y="1196774"/>
            <a:chExt cx="3651646" cy="3267076"/>
          </a:xfrm>
          <a:solidFill>
            <a:srgbClr val="3366FF"/>
          </a:solidFill>
        </p:grpSpPr>
        <p:sp>
          <p:nvSpPr>
            <p:cNvPr id="14" name="Freeform 6"/>
            <p:cNvSpPr/>
            <p:nvPr/>
          </p:nvSpPr>
          <p:spPr bwMode="auto">
            <a:xfrm>
              <a:off x="1090613" y="2813644"/>
              <a:ext cx="659606" cy="288131"/>
            </a:xfrm>
            <a:custGeom>
              <a:avLst/>
              <a:gdLst>
                <a:gd name="T0" fmla="*/ 54 w 256"/>
                <a:gd name="T1" fmla="*/ 107 h 112"/>
                <a:gd name="T2" fmla="*/ 70 w 256"/>
                <a:gd name="T3" fmla="*/ 108 h 112"/>
                <a:gd name="T4" fmla="*/ 143 w 256"/>
                <a:gd name="T5" fmla="*/ 80 h 112"/>
                <a:gd name="T6" fmla="*/ 239 w 256"/>
                <a:gd name="T7" fmla="*/ 65 h 112"/>
                <a:gd name="T8" fmla="*/ 239 w 256"/>
                <a:gd name="T9" fmla="*/ 63 h 112"/>
                <a:gd name="T10" fmla="*/ 256 w 256"/>
                <a:gd name="T11" fmla="*/ 52 h 112"/>
                <a:gd name="T12" fmla="*/ 252 w 256"/>
                <a:gd name="T13" fmla="*/ 0 h 112"/>
                <a:gd name="T14" fmla="*/ 0 w 256"/>
                <a:gd name="T15" fmla="*/ 22 h 112"/>
                <a:gd name="T16" fmla="*/ 37 w 256"/>
                <a:gd name="T17" fmla="*/ 112 h 112"/>
                <a:gd name="T18" fmla="*/ 54 w 256"/>
                <a:gd name="T19" fmla="*/ 10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112">
                  <a:moveTo>
                    <a:pt x="54" y="107"/>
                  </a:moveTo>
                  <a:cubicBezTo>
                    <a:pt x="60" y="105"/>
                    <a:pt x="65" y="106"/>
                    <a:pt x="70" y="108"/>
                  </a:cubicBezTo>
                  <a:cubicBezTo>
                    <a:pt x="143" y="80"/>
                    <a:pt x="143" y="80"/>
                    <a:pt x="143" y="80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39" y="64"/>
                    <a:pt x="239" y="64"/>
                    <a:pt x="239" y="63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7" y="112"/>
                    <a:pt x="37" y="112"/>
                    <a:pt x="37" y="112"/>
                  </a:cubicBezTo>
                  <a:lnTo>
                    <a:pt x="54" y="1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1668066" y="3879253"/>
              <a:ext cx="392906" cy="285750"/>
            </a:xfrm>
            <a:custGeom>
              <a:avLst/>
              <a:gdLst>
                <a:gd name="T0" fmla="*/ 135 w 153"/>
                <a:gd name="T1" fmla="*/ 0 h 111"/>
                <a:gd name="T2" fmla="*/ 72 w 153"/>
                <a:gd name="T3" fmla="*/ 46 h 111"/>
                <a:gd name="T4" fmla="*/ 71 w 153"/>
                <a:gd name="T5" fmla="*/ 47 h 111"/>
                <a:gd name="T6" fmla="*/ 39 w 153"/>
                <a:gd name="T7" fmla="*/ 57 h 111"/>
                <a:gd name="T8" fmla="*/ 33 w 153"/>
                <a:gd name="T9" fmla="*/ 57 h 111"/>
                <a:gd name="T10" fmla="*/ 0 w 153"/>
                <a:gd name="T11" fmla="*/ 58 h 111"/>
                <a:gd name="T12" fmla="*/ 8 w 153"/>
                <a:gd name="T13" fmla="*/ 79 h 111"/>
                <a:gd name="T14" fmla="*/ 60 w 153"/>
                <a:gd name="T15" fmla="*/ 104 h 111"/>
                <a:gd name="T16" fmla="*/ 105 w 153"/>
                <a:gd name="T17" fmla="*/ 90 h 111"/>
                <a:gd name="T18" fmla="*/ 141 w 153"/>
                <a:gd name="T19" fmla="*/ 15 h 111"/>
                <a:gd name="T20" fmla="*/ 135 w 153"/>
                <a:gd name="T2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11">
                  <a:moveTo>
                    <a:pt x="135" y="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61" y="52"/>
                    <a:pt x="50" y="55"/>
                    <a:pt x="39" y="57"/>
                  </a:cubicBezTo>
                  <a:cubicBezTo>
                    <a:pt x="37" y="57"/>
                    <a:pt x="35" y="57"/>
                    <a:pt x="33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6" y="100"/>
                    <a:pt x="39" y="111"/>
                    <a:pt x="60" y="104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36" y="80"/>
                    <a:pt x="153" y="46"/>
                    <a:pt x="141" y="15"/>
                  </a:cubicBezTo>
                  <a:cubicBezTo>
                    <a:pt x="139" y="10"/>
                    <a:pt x="137" y="5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594122" y="2962472"/>
              <a:ext cx="1488281" cy="1069181"/>
            </a:xfrm>
            <a:custGeom>
              <a:avLst/>
              <a:gdLst>
                <a:gd name="T0" fmla="*/ 338 w 578"/>
                <a:gd name="T1" fmla="*/ 30 h 415"/>
                <a:gd name="T2" fmla="*/ 229 w 578"/>
                <a:gd name="T3" fmla="*/ 72 h 415"/>
                <a:gd name="T4" fmla="*/ 195 w 578"/>
                <a:gd name="T5" fmla="*/ 94 h 415"/>
                <a:gd name="T6" fmla="*/ 156 w 578"/>
                <a:gd name="T7" fmla="*/ 131 h 415"/>
                <a:gd name="T8" fmla="*/ 0 w 578"/>
                <a:gd name="T9" fmla="*/ 173 h 415"/>
                <a:gd name="T10" fmla="*/ 76 w 578"/>
                <a:gd name="T11" fmla="*/ 415 h 415"/>
                <a:gd name="T12" fmla="*/ 234 w 578"/>
                <a:gd name="T13" fmla="*/ 388 h 415"/>
                <a:gd name="T14" fmla="*/ 317 w 578"/>
                <a:gd name="T15" fmla="*/ 406 h 415"/>
                <a:gd name="T16" fmla="*/ 350 w 578"/>
                <a:gd name="T17" fmla="*/ 409 h 415"/>
                <a:gd name="T18" fmla="*/ 450 w 578"/>
                <a:gd name="T19" fmla="*/ 405 h 415"/>
                <a:gd name="T20" fmla="*/ 484 w 578"/>
                <a:gd name="T21" fmla="*/ 396 h 415"/>
                <a:gd name="T22" fmla="*/ 558 w 578"/>
                <a:gd name="T23" fmla="*/ 341 h 415"/>
                <a:gd name="T24" fmla="*/ 574 w 578"/>
                <a:gd name="T25" fmla="*/ 314 h 415"/>
                <a:gd name="T26" fmla="*/ 574 w 578"/>
                <a:gd name="T27" fmla="*/ 295 h 415"/>
                <a:gd name="T28" fmla="*/ 552 w 578"/>
                <a:gd name="T29" fmla="*/ 268 h 415"/>
                <a:gd name="T30" fmla="*/ 552 w 578"/>
                <a:gd name="T31" fmla="*/ 268 h 415"/>
                <a:gd name="T32" fmla="*/ 552 w 578"/>
                <a:gd name="T33" fmla="*/ 266 h 415"/>
                <a:gd name="T34" fmla="*/ 560 w 578"/>
                <a:gd name="T35" fmla="*/ 263 h 415"/>
                <a:gd name="T36" fmla="*/ 578 w 578"/>
                <a:gd name="T37" fmla="*/ 236 h 415"/>
                <a:gd name="T38" fmla="*/ 575 w 578"/>
                <a:gd name="T39" fmla="*/ 210 h 415"/>
                <a:gd name="T40" fmla="*/ 554 w 578"/>
                <a:gd name="T41" fmla="*/ 180 h 415"/>
                <a:gd name="T42" fmla="*/ 544 w 578"/>
                <a:gd name="T43" fmla="*/ 178 h 415"/>
                <a:gd name="T44" fmla="*/ 544 w 578"/>
                <a:gd name="T45" fmla="*/ 175 h 415"/>
                <a:gd name="T46" fmla="*/ 555 w 578"/>
                <a:gd name="T47" fmla="*/ 173 h 415"/>
                <a:gd name="T48" fmla="*/ 568 w 578"/>
                <a:gd name="T49" fmla="*/ 143 h 415"/>
                <a:gd name="T50" fmla="*/ 566 w 578"/>
                <a:gd name="T51" fmla="*/ 122 h 415"/>
                <a:gd name="T52" fmla="*/ 527 w 578"/>
                <a:gd name="T53" fmla="*/ 100 h 415"/>
                <a:gd name="T54" fmla="*/ 520 w 578"/>
                <a:gd name="T55" fmla="*/ 99 h 415"/>
                <a:gd name="T56" fmla="*/ 520 w 578"/>
                <a:gd name="T57" fmla="*/ 97 h 415"/>
                <a:gd name="T58" fmla="*/ 538 w 578"/>
                <a:gd name="T59" fmla="*/ 89 h 415"/>
                <a:gd name="T60" fmla="*/ 554 w 578"/>
                <a:gd name="T61" fmla="*/ 57 h 415"/>
                <a:gd name="T62" fmla="*/ 549 w 578"/>
                <a:gd name="T63" fmla="*/ 26 h 415"/>
                <a:gd name="T64" fmla="*/ 516 w 578"/>
                <a:gd name="T65" fmla="*/ 2 h 415"/>
                <a:gd name="T66" fmla="*/ 338 w 578"/>
                <a:gd name="T67" fmla="*/ 3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8" h="415">
                  <a:moveTo>
                    <a:pt x="338" y="30"/>
                  </a:moveTo>
                  <a:cubicBezTo>
                    <a:pt x="229" y="72"/>
                    <a:pt x="229" y="72"/>
                    <a:pt x="229" y="72"/>
                  </a:cubicBezTo>
                  <a:cubicBezTo>
                    <a:pt x="216" y="77"/>
                    <a:pt x="204" y="84"/>
                    <a:pt x="195" y="94"/>
                  </a:cubicBezTo>
                  <a:cubicBezTo>
                    <a:pt x="156" y="131"/>
                    <a:pt x="156" y="131"/>
                    <a:pt x="156" y="13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234" y="388"/>
                    <a:pt x="234" y="388"/>
                    <a:pt x="234" y="388"/>
                  </a:cubicBezTo>
                  <a:cubicBezTo>
                    <a:pt x="317" y="406"/>
                    <a:pt x="317" y="406"/>
                    <a:pt x="317" y="406"/>
                  </a:cubicBezTo>
                  <a:cubicBezTo>
                    <a:pt x="328" y="409"/>
                    <a:pt x="339" y="409"/>
                    <a:pt x="350" y="409"/>
                  </a:cubicBezTo>
                  <a:cubicBezTo>
                    <a:pt x="450" y="405"/>
                    <a:pt x="450" y="405"/>
                    <a:pt x="450" y="405"/>
                  </a:cubicBezTo>
                  <a:cubicBezTo>
                    <a:pt x="462" y="404"/>
                    <a:pt x="474" y="401"/>
                    <a:pt x="484" y="396"/>
                  </a:cubicBezTo>
                  <a:cubicBezTo>
                    <a:pt x="558" y="341"/>
                    <a:pt x="558" y="341"/>
                    <a:pt x="558" y="341"/>
                  </a:cubicBezTo>
                  <a:cubicBezTo>
                    <a:pt x="569" y="336"/>
                    <a:pt x="575" y="325"/>
                    <a:pt x="574" y="314"/>
                  </a:cubicBezTo>
                  <a:cubicBezTo>
                    <a:pt x="574" y="295"/>
                    <a:pt x="574" y="295"/>
                    <a:pt x="574" y="295"/>
                  </a:cubicBezTo>
                  <a:cubicBezTo>
                    <a:pt x="573" y="283"/>
                    <a:pt x="564" y="272"/>
                    <a:pt x="552" y="268"/>
                  </a:cubicBezTo>
                  <a:cubicBezTo>
                    <a:pt x="552" y="268"/>
                    <a:pt x="552" y="268"/>
                    <a:pt x="552" y="268"/>
                  </a:cubicBezTo>
                  <a:cubicBezTo>
                    <a:pt x="551" y="268"/>
                    <a:pt x="551" y="266"/>
                    <a:pt x="552" y="266"/>
                  </a:cubicBezTo>
                  <a:cubicBezTo>
                    <a:pt x="560" y="263"/>
                    <a:pt x="560" y="263"/>
                    <a:pt x="560" y="263"/>
                  </a:cubicBezTo>
                  <a:cubicBezTo>
                    <a:pt x="572" y="259"/>
                    <a:pt x="578" y="249"/>
                    <a:pt x="578" y="236"/>
                  </a:cubicBezTo>
                  <a:cubicBezTo>
                    <a:pt x="575" y="210"/>
                    <a:pt x="575" y="210"/>
                    <a:pt x="575" y="210"/>
                  </a:cubicBezTo>
                  <a:cubicBezTo>
                    <a:pt x="574" y="197"/>
                    <a:pt x="566" y="184"/>
                    <a:pt x="554" y="180"/>
                  </a:cubicBezTo>
                  <a:cubicBezTo>
                    <a:pt x="544" y="178"/>
                    <a:pt x="544" y="178"/>
                    <a:pt x="544" y="178"/>
                  </a:cubicBezTo>
                  <a:cubicBezTo>
                    <a:pt x="542" y="177"/>
                    <a:pt x="542" y="175"/>
                    <a:pt x="544" y="175"/>
                  </a:cubicBezTo>
                  <a:cubicBezTo>
                    <a:pt x="555" y="173"/>
                    <a:pt x="555" y="173"/>
                    <a:pt x="555" y="173"/>
                  </a:cubicBezTo>
                  <a:cubicBezTo>
                    <a:pt x="570" y="170"/>
                    <a:pt x="570" y="158"/>
                    <a:pt x="568" y="143"/>
                  </a:cubicBezTo>
                  <a:cubicBezTo>
                    <a:pt x="566" y="122"/>
                    <a:pt x="566" y="122"/>
                    <a:pt x="566" y="122"/>
                  </a:cubicBezTo>
                  <a:cubicBezTo>
                    <a:pt x="560" y="99"/>
                    <a:pt x="541" y="100"/>
                    <a:pt x="527" y="100"/>
                  </a:cubicBezTo>
                  <a:cubicBezTo>
                    <a:pt x="520" y="99"/>
                    <a:pt x="520" y="99"/>
                    <a:pt x="520" y="99"/>
                  </a:cubicBezTo>
                  <a:cubicBezTo>
                    <a:pt x="519" y="99"/>
                    <a:pt x="519" y="97"/>
                    <a:pt x="520" y="97"/>
                  </a:cubicBezTo>
                  <a:cubicBezTo>
                    <a:pt x="538" y="89"/>
                    <a:pt x="538" y="89"/>
                    <a:pt x="538" y="89"/>
                  </a:cubicBezTo>
                  <a:cubicBezTo>
                    <a:pt x="550" y="83"/>
                    <a:pt x="557" y="70"/>
                    <a:pt x="554" y="57"/>
                  </a:cubicBezTo>
                  <a:cubicBezTo>
                    <a:pt x="549" y="26"/>
                    <a:pt x="549" y="26"/>
                    <a:pt x="549" y="26"/>
                  </a:cubicBezTo>
                  <a:cubicBezTo>
                    <a:pt x="546" y="10"/>
                    <a:pt x="531" y="0"/>
                    <a:pt x="516" y="2"/>
                  </a:cubicBezTo>
                  <a:lnTo>
                    <a:pt x="338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0" y="3251794"/>
              <a:ext cx="1014413" cy="1212056"/>
            </a:xfrm>
            <a:custGeom>
              <a:avLst/>
              <a:gdLst>
                <a:gd name="T0" fmla="*/ 0 w 394"/>
                <a:gd name="T1" fmla="*/ 85 h 471"/>
                <a:gd name="T2" fmla="*/ 0 w 394"/>
                <a:gd name="T3" fmla="*/ 471 h 471"/>
                <a:gd name="T4" fmla="*/ 377 w 394"/>
                <a:gd name="T5" fmla="*/ 346 h 471"/>
                <a:gd name="T6" fmla="*/ 391 w 394"/>
                <a:gd name="T7" fmla="*/ 322 h 471"/>
                <a:gd name="T8" fmla="*/ 310 w 394"/>
                <a:gd name="T9" fmla="*/ 0 h 471"/>
                <a:gd name="T10" fmla="*/ 0 w 394"/>
                <a:gd name="T11" fmla="*/ 8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471">
                  <a:moveTo>
                    <a:pt x="0" y="85"/>
                  </a:moveTo>
                  <a:cubicBezTo>
                    <a:pt x="0" y="471"/>
                    <a:pt x="0" y="471"/>
                    <a:pt x="0" y="471"/>
                  </a:cubicBezTo>
                  <a:cubicBezTo>
                    <a:pt x="377" y="346"/>
                    <a:pt x="377" y="346"/>
                    <a:pt x="377" y="346"/>
                  </a:cubicBezTo>
                  <a:cubicBezTo>
                    <a:pt x="388" y="343"/>
                    <a:pt x="394" y="332"/>
                    <a:pt x="391" y="322"/>
                  </a:cubicBezTo>
                  <a:cubicBezTo>
                    <a:pt x="310" y="0"/>
                    <a:pt x="310" y="0"/>
                    <a:pt x="310" y="0"/>
                  </a:cubicBez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802482" y="3241078"/>
              <a:ext cx="334565" cy="841772"/>
            </a:xfrm>
            <a:custGeom>
              <a:avLst/>
              <a:gdLst>
                <a:gd name="T0" fmla="*/ 80 w 130"/>
                <a:gd name="T1" fmla="*/ 327 h 327"/>
                <a:gd name="T2" fmla="*/ 107 w 130"/>
                <a:gd name="T3" fmla="*/ 322 h 327"/>
                <a:gd name="T4" fmla="*/ 127 w 130"/>
                <a:gd name="T5" fmla="*/ 292 h 327"/>
                <a:gd name="T6" fmla="*/ 58 w 130"/>
                <a:gd name="T7" fmla="*/ 18 h 327"/>
                <a:gd name="T8" fmla="*/ 33 w 130"/>
                <a:gd name="T9" fmla="*/ 3 h 327"/>
                <a:gd name="T10" fmla="*/ 0 w 130"/>
                <a:gd name="T11" fmla="*/ 10 h 327"/>
                <a:gd name="T12" fmla="*/ 80 w 130"/>
                <a:gd name="T13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327">
                  <a:moveTo>
                    <a:pt x="80" y="327"/>
                  </a:moveTo>
                  <a:cubicBezTo>
                    <a:pt x="107" y="322"/>
                    <a:pt x="107" y="322"/>
                    <a:pt x="107" y="322"/>
                  </a:cubicBezTo>
                  <a:cubicBezTo>
                    <a:pt x="121" y="320"/>
                    <a:pt x="130" y="306"/>
                    <a:pt x="127" y="29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6" y="7"/>
                    <a:pt x="44" y="0"/>
                    <a:pt x="33" y="3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80" y="3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851297" y="3287512"/>
              <a:ext cx="239315" cy="748904"/>
            </a:xfrm>
            <a:custGeom>
              <a:avLst/>
              <a:gdLst>
                <a:gd name="T0" fmla="*/ 0 w 93"/>
                <a:gd name="T1" fmla="*/ 4 h 291"/>
                <a:gd name="T2" fmla="*/ 18 w 93"/>
                <a:gd name="T3" fmla="*/ 0 h 291"/>
                <a:gd name="T4" fmla="*/ 18 w 93"/>
                <a:gd name="T5" fmla="*/ 0 h 291"/>
                <a:gd name="T6" fmla="*/ 24 w 93"/>
                <a:gd name="T7" fmla="*/ 4 h 291"/>
                <a:gd name="T8" fmla="*/ 92 w 93"/>
                <a:gd name="T9" fmla="*/ 277 h 291"/>
                <a:gd name="T10" fmla="*/ 91 w 93"/>
                <a:gd name="T11" fmla="*/ 284 h 291"/>
                <a:gd name="T12" fmla="*/ 85 w 93"/>
                <a:gd name="T13" fmla="*/ 288 h 291"/>
                <a:gd name="T14" fmla="*/ 73 w 93"/>
                <a:gd name="T15" fmla="*/ 291 h 291"/>
                <a:gd name="T16" fmla="*/ 0 w 93"/>
                <a:gd name="T17" fmla="*/ 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291">
                  <a:moveTo>
                    <a:pt x="0" y="4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4" y="4"/>
                  </a:cubicBezTo>
                  <a:cubicBezTo>
                    <a:pt x="92" y="277"/>
                    <a:pt x="92" y="277"/>
                    <a:pt x="92" y="277"/>
                  </a:cubicBezTo>
                  <a:cubicBezTo>
                    <a:pt x="93" y="281"/>
                    <a:pt x="92" y="283"/>
                    <a:pt x="91" y="284"/>
                  </a:cubicBezTo>
                  <a:cubicBezTo>
                    <a:pt x="90" y="286"/>
                    <a:pt x="88" y="288"/>
                    <a:pt x="85" y="288"/>
                  </a:cubicBezTo>
                  <a:cubicBezTo>
                    <a:pt x="73" y="291"/>
                    <a:pt x="73" y="291"/>
                    <a:pt x="73" y="29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1566863" y="1904006"/>
              <a:ext cx="113109" cy="209550"/>
            </a:xfrm>
            <a:custGeom>
              <a:avLst/>
              <a:gdLst>
                <a:gd name="T0" fmla="*/ 0 w 44"/>
                <a:gd name="T1" fmla="*/ 1 h 81"/>
                <a:gd name="T2" fmla="*/ 9 w 44"/>
                <a:gd name="T3" fmla="*/ 81 h 81"/>
                <a:gd name="T4" fmla="*/ 41 w 44"/>
                <a:gd name="T5" fmla="*/ 37 h 81"/>
                <a:gd name="T6" fmla="*/ 0 w 44"/>
                <a:gd name="T7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81">
                  <a:moveTo>
                    <a:pt x="0" y="1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30" y="77"/>
                    <a:pt x="44" y="58"/>
                    <a:pt x="41" y="37"/>
                  </a:cubicBezTo>
                  <a:cubicBezTo>
                    <a:pt x="39" y="16"/>
                    <a:pt x="2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1462087" y="1909959"/>
              <a:ext cx="100013" cy="110729"/>
            </a:xfrm>
            <a:custGeom>
              <a:avLst/>
              <a:gdLst>
                <a:gd name="T0" fmla="*/ 39 w 39"/>
                <a:gd name="T1" fmla="*/ 38 h 43"/>
                <a:gd name="T2" fmla="*/ 34 w 39"/>
                <a:gd name="T3" fmla="*/ 0 h 43"/>
                <a:gd name="T4" fmla="*/ 2 w 39"/>
                <a:gd name="T5" fmla="*/ 43 h 43"/>
                <a:gd name="T6" fmla="*/ 39 w 39"/>
                <a:gd name="T7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">
                  <a:moveTo>
                    <a:pt x="39" y="38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4" y="4"/>
                    <a:pt x="0" y="22"/>
                    <a:pt x="2" y="43"/>
                  </a:cubicBezTo>
                  <a:lnTo>
                    <a:pt x="3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1469232" y="2025450"/>
              <a:ext cx="105965" cy="92869"/>
            </a:xfrm>
            <a:custGeom>
              <a:avLst/>
              <a:gdLst>
                <a:gd name="T0" fmla="*/ 0 w 41"/>
                <a:gd name="T1" fmla="*/ 5 h 36"/>
                <a:gd name="T2" fmla="*/ 41 w 41"/>
                <a:gd name="T3" fmla="*/ 35 h 36"/>
                <a:gd name="T4" fmla="*/ 36 w 41"/>
                <a:gd name="T5" fmla="*/ 0 h 36"/>
                <a:gd name="T6" fmla="*/ 0 w 41"/>
                <a:gd name="T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6">
                  <a:moveTo>
                    <a:pt x="0" y="5"/>
                  </a:moveTo>
                  <a:cubicBezTo>
                    <a:pt x="5" y="23"/>
                    <a:pt x="22" y="36"/>
                    <a:pt x="41" y="35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3227784" y="2713631"/>
              <a:ext cx="113109" cy="205979"/>
            </a:xfrm>
            <a:custGeom>
              <a:avLst/>
              <a:gdLst>
                <a:gd name="T0" fmla="*/ 0 w 44"/>
                <a:gd name="T1" fmla="*/ 1 h 80"/>
                <a:gd name="T2" fmla="*/ 10 w 44"/>
                <a:gd name="T3" fmla="*/ 80 h 80"/>
                <a:gd name="T4" fmla="*/ 41 w 44"/>
                <a:gd name="T5" fmla="*/ 36 h 80"/>
                <a:gd name="T6" fmla="*/ 0 w 44"/>
                <a:gd name="T7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80">
                  <a:moveTo>
                    <a:pt x="0" y="1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30" y="76"/>
                    <a:pt x="44" y="57"/>
                    <a:pt x="41" y="36"/>
                  </a:cubicBezTo>
                  <a:cubicBezTo>
                    <a:pt x="39" y="15"/>
                    <a:pt x="2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3121818" y="2716012"/>
              <a:ext cx="100013" cy="110729"/>
            </a:xfrm>
            <a:custGeom>
              <a:avLst/>
              <a:gdLst>
                <a:gd name="T0" fmla="*/ 39 w 39"/>
                <a:gd name="T1" fmla="*/ 39 h 43"/>
                <a:gd name="T2" fmla="*/ 34 w 39"/>
                <a:gd name="T3" fmla="*/ 0 h 43"/>
                <a:gd name="T4" fmla="*/ 2 w 39"/>
                <a:gd name="T5" fmla="*/ 43 h 43"/>
                <a:gd name="T6" fmla="*/ 39 w 39"/>
                <a:gd name="T7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">
                  <a:moveTo>
                    <a:pt x="39" y="39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4" y="5"/>
                    <a:pt x="0" y="23"/>
                    <a:pt x="2" y="43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3128962" y="2833884"/>
              <a:ext cx="105965" cy="90488"/>
            </a:xfrm>
            <a:custGeom>
              <a:avLst/>
              <a:gdLst>
                <a:gd name="T0" fmla="*/ 0 w 41"/>
                <a:gd name="T1" fmla="*/ 4 h 35"/>
                <a:gd name="T2" fmla="*/ 41 w 41"/>
                <a:gd name="T3" fmla="*/ 34 h 35"/>
                <a:gd name="T4" fmla="*/ 37 w 41"/>
                <a:gd name="T5" fmla="*/ 0 h 35"/>
                <a:gd name="T6" fmla="*/ 0 w 41"/>
                <a:gd name="T7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5">
                  <a:moveTo>
                    <a:pt x="0" y="4"/>
                  </a:moveTo>
                  <a:cubicBezTo>
                    <a:pt x="5" y="22"/>
                    <a:pt x="22" y="35"/>
                    <a:pt x="41" y="34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979885" y="2713631"/>
              <a:ext cx="50006" cy="91679"/>
            </a:xfrm>
            <a:custGeom>
              <a:avLst/>
              <a:gdLst>
                <a:gd name="T0" fmla="*/ 19 w 19"/>
                <a:gd name="T1" fmla="*/ 30 h 36"/>
                <a:gd name="T2" fmla="*/ 14 w 19"/>
                <a:gd name="T3" fmla="*/ 35 h 36"/>
                <a:gd name="T4" fmla="*/ 9 w 19"/>
                <a:gd name="T5" fmla="*/ 36 h 36"/>
                <a:gd name="T6" fmla="*/ 3 w 19"/>
                <a:gd name="T7" fmla="*/ 32 h 36"/>
                <a:gd name="T8" fmla="*/ 0 w 19"/>
                <a:gd name="T9" fmla="*/ 6 h 36"/>
                <a:gd name="T10" fmla="*/ 5 w 19"/>
                <a:gd name="T11" fmla="*/ 1 h 36"/>
                <a:gd name="T12" fmla="*/ 10 w 19"/>
                <a:gd name="T13" fmla="*/ 0 h 36"/>
                <a:gd name="T14" fmla="*/ 15 w 19"/>
                <a:gd name="T15" fmla="*/ 4 h 36"/>
                <a:gd name="T16" fmla="*/ 19 w 19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6">
                  <a:moveTo>
                    <a:pt x="19" y="30"/>
                  </a:moveTo>
                  <a:cubicBezTo>
                    <a:pt x="19" y="32"/>
                    <a:pt x="17" y="35"/>
                    <a:pt x="14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6" y="36"/>
                    <a:pt x="4" y="34"/>
                    <a:pt x="3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4"/>
                  </a:cubicBezTo>
                  <a:lnTo>
                    <a:pt x="19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1032271" y="2679103"/>
              <a:ext cx="51197" cy="121444"/>
            </a:xfrm>
            <a:custGeom>
              <a:avLst/>
              <a:gdLst>
                <a:gd name="T0" fmla="*/ 20 w 20"/>
                <a:gd name="T1" fmla="*/ 40 h 47"/>
                <a:gd name="T2" fmla="*/ 16 w 20"/>
                <a:gd name="T3" fmla="*/ 46 h 47"/>
                <a:gd name="T4" fmla="*/ 10 w 20"/>
                <a:gd name="T5" fmla="*/ 46 h 47"/>
                <a:gd name="T6" fmla="*/ 5 w 20"/>
                <a:gd name="T7" fmla="*/ 42 h 47"/>
                <a:gd name="T8" fmla="*/ 0 w 20"/>
                <a:gd name="T9" fmla="*/ 7 h 47"/>
                <a:gd name="T10" fmla="*/ 5 w 20"/>
                <a:gd name="T11" fmla="*/ 1 h 47"/>
                <a:gd name="T12" fmla="*/ 10 w 20"/>
                <a:gd name="T13" fmla="*/ 1 h 47"/>
                <a:gd name="T14" fmla="*/ 16 w 20"/>
                <a:gd name="T15" fmla="*/ 5 h 47"/>
                <a:gd name="T16" fmla="*/ 20 w 20"/>
                <a:gd name="T1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7">
                  <a:moveTo>
                    <a:pt x="20" y="40"/>
                  </a:moveTo>
                  <a:cubicBezTo>
                    <a:pt x="20" y="43"/>
                    <a:pt x="18" y="45"/>
                    <a:pt x="16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7"/>
                    <a:pt x="5" y="45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6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1083469" y="2641003"/>
              <a:ext cx="55959" cy="152400"/>
            </a:xfrm>
            <a:custGeom>
              <a:avLst/>
              <a:gdLst>
                <a:gd name="T0" fmla="*/ 22 w 22"/>
                <a:gd name="T1" fmla="*/ 52 h 59"/>
                <a:gd name="T2" fmla="*/ 17 w 22"/>
                <a:gd name="T3" fmla="*/ 58 h 59"/>
                <a:gd name="T4" fmla="*/ 12 w 22"/>
                <a:gd name="T5" fmla="*/ 59 h 59"/>
                <a:gd name="T6" fmla="*/ 6 w 22"/>
                <a:gd name="T7" fmla="*/ 54 h 59"/>
                <a:gd name="T8" fmla="*/ 1 w 22"/>
                <a:gd name="T9" fmla="*/ 7 h 59"/>
                <a:gd name="T10" fmla="*/ 5 w 22"/>
                <a:gd name="T11" fmla="*/ 1 h 59"/>
                <a:gd name="T12" fmla="*/ 10 w 22"/>
                <a:gd name="T13" fmla="*/ 0 h 59"/>
                <a:gd name="T14" fmla="*/ 16 w 22"/>
                <a:gd name="T15" fmla="*/ 5 h 59"/>
                <a:gd name="T16" fmla="*/ 22 w 22"/>
                <a:gd name="T1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22" y="52"/>
                  </a:moveTo>
                  <a:cubicBezTo>
                    <a:pt x="22" y="55"/>
                    <a:pt x="20" y="58"/>
                    <a:pt x="17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9" y="59"/>
                    <a:pt x="7" y="57"/>
                    <a:pt x="6" y="5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6" y="5"/>
                  </a:cubicBezTo>
                  <a:lnTo>
                    <a:pt x="22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983456" y="2798165"/>
              <a:ext cx="223838" cy="61913"/>
            </a:xfrm>
            <a:custGeom>
              <a:avLst/>
              <a:gdLst>
                <a:gd name="T0" fmla="*/ 7 w 87"/>
                <a:gd name="T1" fmla="*/ 23 h 24"/>
                <a:gd name="T2" fmla="*/ 1 w 87"/>
                <a:gd name="T3" fmla="*/ 19 h 24"/>
                <a:gd name="T4" fmla="*/ 1 w 87"/>
                <a:gd name="T5" fmla="*/ 15 h 24"/>
                <a:gd name="T6" fmla="*/ 5 w 87"/>
                <a:gd name="T7" fmla="*/ 9 h 24"/>
                <a:gd name="T8" fmla="*/ 81 w 87"/>
                <a:gd name="T9" fmla="*/ 0 h 24"/>
                <a:gd name="T10" fmla="*/ 86 w 87"/>
                <a:gd name="T11" fmla="*/ 4 h 24"/>
                <a:gd name="T12" fmla="*/ 87 w 87"/>
                <a:gd name="T13" fmla="*/ 9 h 24"/>
                <a:gd name="T14" fmla="*/ 83 w 87"/>
                <a:gd name="T15" fmla="*/ 14 h 24"/>
                <a:gd name="T16" fmla="*/ 7 w 87"/>
                <a:gd name="T1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4">
                  <a:moveTo>
                    <a:pt x="7" y="23"/>
                  </a:moveTo>
                  <a:cubicBezTo>
                    <a:pt x="4" y="24"/>
                    <a:pt x="1" y="22"/>
                    <a:pt x="1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2"/>
                    <a:pt x="2" y="10"/>
                    <a:pt x="5" y="9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1"/>
                    <a:pt x="85" y="14"/>
                    <a:pt x="83" y="14"/>
                  </a:cubicBezTo>
                  <a:lnTo>
                    <a:pt x="7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1139428" y="2667197"/>
              <a:ext cx="52388" cy="117872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5 w 20"/>
                <a:gd name="T7" fmla="*/ 42 h 46"/>
                <a:gd name="T8" fmla="*/ 0 w 20"/>
                <a:gd name="T9" fmla="*/ 7 h 46"/>
                <a:gd name="T10" fmla="*/ 5 w 20"/>
                <a:gd name="T11" fmla="*/ 1 h 46"/>
                <a:gd name="T12" fmla="*/ 10 w 20"/>
                <a:gd name="T13" fmla="*/ 1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3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5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3323035" y="1682550"/>
              <a:ext cx="48815" cy="92869"/>
            </a:xfrm>
            <a:custGeom>
              <a:avLst/>
              <a:gdLst>
                <a:gd name="T0" fmla="*/ 18 w 19"/>
                <a:gd name="T1" fmla="*/ 29 h 36"/>
                <a:gd name="T2" fmla="*/ 14 w 19"/>
                <a:gd name="T3" fmla="*/ 35 h 36"/>
                <a:gd name="T4" fmla="*/ 9 w 19"/>
                <a:gd name="T5" fmla="*/ 36 h 36"/>
                <a:gd name="T6" fmla="*/ 3 w 19"/>
                <a:gd name="T7" fmla="*/ 31 h 36"/>
                <a:gd name="T8" fmla="*/ 0 w 19"/>
                <a:gd name="T9" fmla="*/ 6 h 36"/>
                <a:gd name="T10" fmla="*/ 5 w 19"/>
                <a:gd name="T11" fmla="*/ 1 h 36"/>
                <a:gd name="T12" fmla="*/ 10 w 19"/>
                <a:gd name="T13" fmla="*/ 0 h 36"/>
                <a:gd name="T14" fmla="*/ 15 w 19"/>
                <a:gd name="T15" fmla="*/ 4 h 36"/>
                <a:gd name="T16" fmla="*/ 18 w 19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6">
                  <a:moveTo>
                    <a:pt x="18" y="29"/>
                  </a:moveTo>
                  <a:cubicBezTo>
                    <a:pt x="19" y="32"/>
                    <a:pt x="17" y="35"/>
                    <a:pt x="14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6" y="36"/>
                    <a:pt x="4" y="34"/>
                    <a:pt x="3" y="3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1"/>
                    <a:pt x="15" y="4"/>
                  </a:cubicBezTo>
                  <a:lnTo>
                    <a:pt x="18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3374230" y="1649212"/>
              <a:ext cx="51197" cy="119063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5 w 20"/>
                <a:gd name="T7" fmla="*/ 42 h 46"/>
                <a:gd name="T8" fmla="*/ 0 w 20"/>
                <a:gd name="T9" fmla="*/ 7 h 46"/>
                <a:gd name="T10" fmla="*/ 5 w 20"/>
                <a:gd name="T11" fmla="*/ 1 h 46"/>
                <a:gd name="T12" fmla="*/ 10 w 20"/>
                <a:gd name="T13" fmla="*/ 0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3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4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Freeform 25"/>
            <p:cNvSpPr/>
            <p:nvPr/>
          </p:nvSpPr>
          <p:spPr bwMode="auto">
            <a:xfrm>
              <a:off x="3425428" y="1611113"/>
              <a:ext cx="57150" cy="151210"/>
            </a:xfrm>
            <a:custGeom>
              <a:avLst/>
              <a:gdLst>
                <a:gd name="T0" fmla="*/ 21 w 22"/>
                <a:gd name="T1" fmla="*/ 52 h 59"/>
                <a:gd name="T2" fmla="*/ 17 w 22"/>
                <a:gd name="T3" fmla="*/ 58 h 59"/>
                <a:gd name="T4" fmla="*/ 12 w 22"/>
                <a:gd name="T5" fmla="*/ 58 h 59"/>
                <a:gd name="T6" fmla="*/ 6 w 22"/>
                <a:gd name="T7" fmla="*/ 54 h 59"/>
                <a:gd name="T8" fmla="*/ 0 w 22"/>
                <a:gd name="T9" fmla="*/ 6 h 59"/>
                <a:gd name="T10" fmla="*/ 5 w 22"/>
                <a:gd name="T11" fmla="*/ 1 h 59"/>
                <a:gd name="T12" fmla="*/ 10 w 22"/>
                <a:gd name="T13" fmla="*/ 0 h 59"/>
                <a:gd name="T14" fmla="*/ 16 w 22"/>
                <a:gd name="T15" fmla="*/ 4 h 59"/>
                <a:gd name="T16" fmla="*/ 21 w 22"/>
                <a:gd name="T1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21" y="52"/>
                  </a:moveTo>
                  <a:cubicBezTo>
                    <a:pt x="22" y="55"/>
                    <a:pt x="20" y="57"/>
                    <a:pt x="17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59"/>
                    <a:pt x="7" y="57"/>
                    <a:pt x="6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6" y="4"/>
                  </a:cubicBezTo>
                  <a:lnTo>
                    <a:pt x="21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3325415" y="1765894"/>
              <a:ext cx="223838" cy="64294"/>
            </a:xfrm>
            <a:custGeom>
              <a:avLst/>
              <a:gdLst>
                <a:gd name="T0" fmla="*/ 6 w 87"/>
                <a:gd name="T1" fmla="*/ 24 h 25"/>
                <a:gd name="T2" fmla="*/ 1 w 87"/>
                <a:gd name="T3" fmla="*/ 20 h 25"/>
                <a:gd name="T4" fmla="*/ 0 w 87"/>
                <a:gd name="T5" fmla="*/ 16 h 25"/>
                <a:gd name="T6" fmla="*/ 5 w 87"/>
                <a:gd name="T7" fmla="*/ 10 h 25"/>
                <a:gd name="T8" fmla="*/ 81 w 87"/>
                <a:gd name="T9" fmla="*/ 1 h 25"/>
                <a:gd name="T10" fmla="*/ 86 w 87"/>
                <a:gd name="T11" fmla="*/ 5 h 25"/>
                <a:gd name="T12" fmla="*/ 87 w 87"/>
                <a:gd name="T13" fmla="*/ 9 h 25"/>
                <a:gd name="T14" fmla="*/ 82 w 87"/>
                <a:gd name="T15" fmla="*/ 15 h 25"/>
                <a:gd name="T16" fmla="*/ 6 w 87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5">
                  <a:moveTo>
                    <a:pt x="6" y="24"/>
                  </a:moveTo>
                  <a:cubicBezTo>
                    <a:pt x="4" y="25"/>
                    <a:pt x="1" y="23"/>
                    <a:pt x="1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3" y="0"/>
                    <a:pt x="86" y="2"/>
                    <a:pt x="86" y="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2"/>
                    <a:pt x="85" y="14"/>
                    <a:pt x="82" y="15"/>
                  </a:cubicBez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3482578" y="1636115"/>
              <a:ext cx="51197" cy="119063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4 w 20"/>
                <a:gd name="T7" fmla="*/ 42 h 46"/>
                <a:gd name="T8" fmla="*/ 0 w 20"/>
                <a:gd name="T9" fmla="*/ 6 h 46"/>
                <a:gd name="T10" fmla="*/ 4 w 20"/>
                <a:gd name="T11" fmla="*/ 1 h 46"/>
                <a:gd name="T12" fmla="*/ 10 w 20"/>
                <a:gd name="T13" fmla="*/ 0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2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4"/>
                    <a:pt x="4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534590" y="2182613"/>
              <a:ext cx="41672" cy="57150"/>
            </a:xfrm>
            <a:custGeom>
              <a:avLst/>
              <a:gdLst>
                <a:gd name="T0" fmla="*/ 16 w 16"/>
                <a:gd name="T1" fmla="*/ 16 h 22"/>
                <a:gd name="T2" fmla="*/ 12 w 16"/>
                <a:gd name="T3" fmla="*/ 21 h 22"/>
                <a:gd name="T4" fmla="*/ 7 w 16"/>
                <a:gd name="T5" fmla="*/ 22 h 22"/>
                <a:gd name="T6" fmla="*/ 1 w 16"/>
                <a:gd name="T7" fmla="*/ 18 h 22"/>
                <a:gd name="T8" fmla="*/ 0 w 16"/>
                <a:gd name="T9" fmla="*/ 6 h 22"/>
                <a:gd name="T10" fmla="*/ 4 w 16"/>
                <a:gd name="T11" fmla="*/ 1 h 22"/>
                <a:gd name="T12" fmla="*/ 9 w 16"/>
                <a:gd name="T13" fmla="*/ 0 h 22"/>
                <a:gd name="T14" fmla="*/ 15 w 16"/>
                <a:gd name="T15" fmla="*/ 4 h 22"/>
                <a:gd name="T16" fmla="*/ 16 w 16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2">
                  <a:moveTo>
                    <a:pt x="16" y="16"/>
                  </a:moveTo>
                  <a:cubicBezTo>
                    <a:pt x="16" y="18"/>
                    <a:pt x="14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4" y="22"/>
                    <a:pt x="2" y="20"/>
                    <a:pt x="1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4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584597" y="2144513"/>
              <a:ext cx="45244" cy="86916"/>
            </a:xfrm>
            <a:custGeom>
              <a:avLst/>
              <a:gdLst>
                <a:gd name="T0" fmla="*/ 18 w 18"/>
                <a:gd name="T1" fmla="*/ 28 h 34"/>
                <a:gd name="T2" fmla="*/ 14 w 18"/>
                <a:gd name="T3" fmla="*/ 34 h 34"/>
                <a:gd name="T4" fmla="*/ 9 w 18"/>
                <a:gd name="T5" fmla="*/ 34 h 34"/>
                <a:gd name="T6" fmla="*/ 3 w 18"/>
                <a:gd name="T7" fmla="*/ 30 h 34"/>
                <a:gd name="T8" fmla="*/ 0 w 18"/>
                <a:gd name="T9" fmla="*/ 7 h 34"/>
                <a:gd name="T10" fmla="*/ 5 w 18"/>
                <a:gd name="T11" fmla="*/ 1 h 34"/>
                <a:gd name="T12" fmla="*/ 10 w 18"/>
                <a:gd name="T13" fmla="*/ 1 h 34"/>
                <a:gd name="T14" fmla="*/ 15 w 18"/>
                <a:gd name="T15" fmla="*/ 5 h 34"/>
                <a:gd name="T16" fmla="*/ 18 w 18"/>
                <a:gd name="T1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8"/>
                  </a:moveTo>
                  <a:cubicBezTo>
                    <a:pt x="18" y="31"/>
                    <a:pt x="16" y="33"/>
                    <a:pt x="14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6" y="34"/>
                    <a:pt x="4" y="33"/>
                    <a:pt x="3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0"/>
                    <a:pt x="15" y="2"/>
                    <a:pt x="15" y="5"/>
                  </a:cubicBezTo>
                  <a:lnTo>
                    <a:pt x="18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629840" y="2109985"/>
              <a:ext cx="52388" cy="116681"/>
            </a:xfrm>
            <a:custGeom>
              <a:avLst/>
              <a:gdLst>
                <a:gd name="T0" fmla="*/ 19 w 20"/>
                <a:gd name="T1" fmla="*/ 39 h 45"/>
                <a:gd name="T2" fmla="*/ 15 w 20"/>
                <a:gd name="T3" fmla="*/ 44 h 45"/>
                <a:gd name="T4" fmla="*/ 10 w 20"/>
                <a:gd name="T5" fmla="*/ 45 h 45"/>
                <a:gd name="T6" fmla="*/ 5 w 20"/>
                <a:gd name="T7" fmla="*/ 41 h 45"/>
                <a:gd name="T8" fmla="*/ 1 w 20"/>
                <a:gd name="T9" fmla="*/ 7 h 45"/>
                <a:gd name="T10" fmla="*/ 5 w 20"/>
                <a:gd name="T11" fmla="*/ 1 h 45"/>
                <a:gd name="T12" fmla="*/ 10 w 20"/>
                <a:gd name="T13" fmla="*/ 1 h 45"/>
                <a:gd name="T14" fmla="*/ 15 w 20"/>
                <a:gd name="T15" fmla="*/ 5 h 45"/>
                <a:gd name="T16" fmla="*/ 19 w 20"/>
                <a:gd name="T17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5">
                  <a:moveTo>
                    <a:pt x="19" y="39"/>
                  </a:moveTo>
                  <a:cubicBezTo>
                    <a:pt x="20" y="41"/>
                    <a:pt x="18" y="44"/>
                    <a:pt x="15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8" y="45"/>
                    <a:pt x="5" y="43"/>
                    <a:pt x="5" y="4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19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Freeform 31"/>
            <p:cNvSpPr/>
            <p:nvPr/>
          </p:nvSpPr>
          <p:spPr bwMode="auto">
            <a:xfrm>
              <a:off x="527447" y="2074266"/>
              <a:ext cx="110728" cy="97631"/>
            </a:xfrm>
            <a:custGeom>
              <a:avLst/>
              <a:gdLst>
                <a:gd name="T0" fmla="*/ 2 w 43"/>
                <a:gd name="T1" fmla="*/ 38 h 38"/>
                <a:gd name="T2" fmla="*/ 1 w 43"/>
                <a:gd name="T3" fmla="*/ 38 h 38"/>
                <a:gd name="T4" fmla="*/ 0 w 43"/>
                <a:gd name="T5" fmla="*/ 35 h 38"/>
                <a:gd name="T6" fmla="*/ 13 w 43"/>
                <a:gd name="T7" fmla="*/ 19 h 38"/>
                <a:gd name="T8" fmla="*/ 14 w 43"/>
                <a:gd name="T9" fmla="*/ 18 h 38"/>
                <a:gd name="T10" fmla="*/ 26 w 43"/>
                <a:gd name="T11" fmla="*/ 17 h 38"/>
                <a:gd name="T12" fmla="*/ 39 w 43"/>
                <a:gd name="T13" fmla="*/ 1 h 38"/>
                <a:gd name="T14" fmla="*/ 42 w 43"/>
                <a:gd name="T15" fmla="*/ 1 h 38"/>
                <a:gd name="T16" fmla="*/ 42 w 43"/>
                <a:gd name="T17" fmla="*/ 4 h 38"/>
                <a:gd name="T18" fmla="*/ 29 w 43"/>
                <a:gd name="T19" fmla="*/ 20 h 38"/>
                <a:gd name="T20" fmla="*/ 28 w 43"/>
                <a:gd name="T21" fmla="*/ 21 h 38"/>
                <a:gd name="T22" fmla="*/ 15 w 43"/>
                <a:gd name="T23" fmla="*/ 22 h 38"/>
                <a:gd name="T24" fmla="*/ 3 w 43"/>
                <a:gd name="T25" fmla="*/ 37 h 38"/>
                <a:gd name="T26" fmla="*/ 2 w 43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38">
                  <a:moveTo>
                    <a:pt x="2" y="38"/>
                  </a:moveTo>
                  <a:cubicBezTo>
                    <a:pt x="2" y="38"/>
                    <a:pt x="1" y="38"/>
                    <a:pt x="1" y="38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4" y="18"/>
                    <a:pt x="1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1" y="0"/>
                    <a:pt x="42" y="1"/>
                  </a:cubicBezTo>
                  <a:cubicBezTo>
                    <a:pt x="43" y="2"/>
                    <a:pt x="43" y="3"/>
                    <a:pt x="42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8" y="21"/>
                    <a:pt x="28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8"/>
                    <a:pt x="3" y="38"/>
                    <a:pt x="2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467916" y="2087363"/>
              <a:ext cx="239315" cy="208360"/>
            </a:xfrm>
            <a:custGeom>
              <a:avLst/>
              <a:gdLst>
                <a:gd name="T0" fmla="*/ 86 w 93"/>
                <a:gd name="T1" fmla="*/ 59 h 81"/>
                <a:gd name="T2" fmla="*/ 23 w 93"/>
                <a:gd name="T3" fmla="*/ 66 h 81"/>
                <a:gd name="T4" fmla="*/ 15 w 93"/>
                <a:gd name="T5" fmla="*/ 4 h 81"/>
                <a:gd name="T6" fmla="*/ 10 w 93"/>
                <a:gd name="T7" fmla="*/ 0 h 81"/>
                <a:gd name="T8" fmla="*/ 5 w 93"/>
                <a:gd name="T9" fmla="*/ 1 h 81"/>
                <a:gd name="T10" fmla="*/ 1 w 93"/>
                <a:gd name="T11" fmla="*/ 6 h 81"/>
                <a:gd name="T12" fmla="*/ 9 w 93"/>
                <a:gd name="T13" fmla="*/ 73 h 81"/>
                <a:gd name="T14" fmla="*/ 9 w 93"/>
                <a:gd name="T15" fmla="*/ 77 h 81"/>
                <a:gd name="T16" fmla="*/ 10 w 93"/>
                <a:gd name="T17" fmla="*/ 79 h 81"/>
                <a:gd name="T18" fmla="*/ 15 w 93"/>
                <a:gd name="T19" fmla="*/ 81 h 81"/>
                <a:gd name="T20" fmla="*/ 15 w 93"/>
                <a:gd name="T21" fmla="*/ 81 h 81"/>
                <a:gd name="T22" fmla="*/ 20 w 93"/>
                <a:gd name="T23" fmla="*/ 81 h 81"/>
                <a:gd name="T24" fmla="*/ 88 w 93"/>
                <a:gd name="T25" fmla="*/ 72 h 81"/>
                <a:gd name="T26" fmla="*/ 92 w 93"/>
                <a:gd name="T27" fmla="*/ 67 h 81"/>
                <a:gd name="T28" fmla="*/ 92 w 93"/>
                <a:gd name="T29" fmla="*/ 63 h 81"/>
                <a:gd name="T30" fmla="*/ 86 w 93"/>
                <a:gd name="T31" fmla="*/ 59 h 81"/>
                <a:gd name="T32" fmla="*/ 9 w 93"/>
                <a:gd name="T33" fmla="*/ 9 h 81"/>
                <a:gd name="T34" fmla="*/ 12 w 93"/>
                <a:gd name="T35" fmla="*/ 12 h 81"/>
                <a:gd name="T36" fmla="*/ 9 w 93"/>
                <a:gd name="T37" fmla="*/ 16 h 81"/>
                <a:gd name="T38" fmla="*/ 6 w 93"/>
                <a:gd name="T39" fmla="*/ 13 h 81"/>
                <a:gd name="T40" fmla="*/ 9 w 93"/>
                <a:gd name="T41" fmla="*/ 9 h 81"/>
                <a:gd name="T42" fmla="*/ 11 w 93"/>
                <a:gd name="T43" fmla="*/ 31 h 81"/>
                <a:gd name="T44" fmla="*/ 15 w 93"/>
                <a:gd name="T45" fmla="*/ 34 h 81"/>
                <a:gd name="T46" fmla="*/ 12 w 93"/>
                <a:gd name="T47" fmla="*/ 38 h 81"/>
                <a:gd name="T48" fmla="*/ 8 w 93"/>
                <a:gd name="T49" fmla="*/ 35 h 81"/>
                <a:gd name="T50" fmla="*/ 11 w 93"/>
                <a:gd name="T51" fmla="*/ 31 h 81"/>
                <a:gd name="T52" fmla="*/ 14 w 93"/>
                <a:gd name="T53" fmla="*/ 53 h 81"/>
                <a:gd name="T54" fmla="*/ 18 w 93"/>
                <a:gd name="T55" fmla="*/ 56 h 81"/>
                <a:gd name="T56" fmla="*/ 15 w 93"/>
                <a:gd name="T57" fmla="*/ 60 h 81"/>
                <a:gd name="T58" fmla="*/ 11 w 93"/>
                <a:gd name="T59" fmla="*/ 57 h 81"/>
                <a:gd name="T60" fmla="*/ 14 w 93"/>
                <a:gd name="T61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81">
                  <a:moveTo>
                    <a:pt x="86" y="59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3" y="0"/>
                    <a:pt x="10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8"/>
                    <a:pt x="10" y="78"/>
                    <a:pt x="10" y="79"/>
                  </a:cubicBezTo>
                  <a:cubicBezTo>
                    <a:pt x="11" y="80"/>
                    <a:pt x="13" y="81"/>
                    <a:pt x="15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1" y="72"/>
                    <a:pt x="93" y="69"/>
                    <a:pt x="92" y="67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0"/>
                    <a:pt x="89" y="58"/>
                    <a:pt x="86" y="59"/>
                  </a:cubicBezTo>
                  <a:close/>
                  <a:moveTo>
                    <a:pt x="9" y="9"/>
                  </a:moveTo>
                  <a:cubicBezTo>
                    <a:pt x="11" y="9"/>
                    <a:pt x="12" y="11"/>
                    <a:pt x="12" y="12"/>
                  </a:cubicBezTo>
                  <a:cubicBezTo>
                    <a:pt x="13" y="14"/>
                    <a:pt x="11" y="16"/>
                    <a:pt x="9" y="16"/>
                  </a:cubicBezTo>
                  <a:cubicBezTo>
                    <a:pt x="7" y="17"/>
                    <a:pt x="6" y="15"/>
                    <a:pt x="6" y="13"/>
                  </a:cubicBezTo>
                  <a:cubicBezTo>
                    <a:pt x="5" y="11"/>
                    <a:pt x="7" y="10"/>
                    <a:pt x="9" y="9"/>
                  </a:cubicBezTo>
                  <a:close/>
                  <a:moveTo>
                    <a:pt x="11" y="31"/>
                  </a:moveTo>
                  <a:cubicBezTo>
                    <a:pt x="13" y="31"/>
                    <a:pt x="15" y="32"/>
                    <a:pt x="15" y="34"/>
                  </a:cubicBezTo>
                  <a:cubicBezTo>
                    <a:pt x="15" y="36"/>
                    <a:pt x="14" y="38"/>
                    <a:pt x="12" y="38"/>
                  </a:cubicBezTo>
                  <a:cubicBezTo>
                    <a:pt x="10" y="39"/>
                    <a:pt x="8" y="37"/>
                    <a:pt x="8" y="35"/>
                  </a:cubicBezTo>
                  <a:cubicBezTo>
                    <a:pt x="8" y="33"/>
                    <a:pt x="9" y="32"/>
                    <a:pt x="11" y="31"/>
                  </a:cubicBezTo>
                  <a:close/>
                  <a:moveTo>
                    <a:pt x="14" y="53"/>
                  </a:moveTo>
                  <a:cubicBezTo>
                    <a:pt x="16" y="53"/>
                    <a:pt x="18" y="54"/>
                    <a:pt x="18" y="56"/>
                  </a:cubicBez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9"/>
                    <a:pt x="11" y="57"/>
                  </a:cubicBezTo>
                  <a:cubicBezTo>
                    <a:pt x="11" y="55"/>
                    <a:pt x="12" y="53"/>
                    <a:pt x="14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2094309" y="2164753"/>
              <a:ext cx="44053" cy="55960"/>
            </a:xfrm>
            <a:custGeom>
              <a:avLst/>
              <a:gdLst>
                <a:gd name="T0" fmla="*/ 17 w 17"/>
                <a:gd name="T1" fmla="*/ 16 h 22"/>
                <a:gd name="T2" fmla="*/ 12 w 17"/>
                <a:gd name="T3" fmla="*/ 21 h 22"/>
                <a:gd name="T4" fmla="*/ 7 w 17"/>
                <a:gd name="T5" fmla="*/ 22 h 22"/>
                <a:gd name="T6" fmla="*/ 2 w 17"/>
                <a:gd name="T7" fmla="*/ 18 h 22"/>
                <a:gd name="T8" fmla="*/ 1 w 17"/>
                <a:gd name="T9" fmla="*/ 6 h 22"/>
                <a:gd name="T10" fmla="*/ 5 w 17"/>
                <a:gd name="T11" fmla="*/ 1 h 22"/>
                <a:gd name="T12" fmla="*/ 10 w 17"/>
                <a:gd name="T13" fmla="*/ 0 h 22"/>
                <a:gd name="T14" fmla="*/ 15 w 17"/>
                <a:gd name="T15" fmla="*/ 4 h 22"/>
                <a:gd name="T16" fmla="*/ 17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17" y="16"/>
                  </a:moveTo>
                  <a:cubicBezTo>
                    <a:pt x="17" y="19"/>
                    <a:pt x="15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2" y="21"/>
                    <a:pt x="2" y="1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2146697" y="2129034"/>
              <a:ext cx="46434" cy="86916"/>
            </a:xfrm>
            <a:custGeom>
              <a:avLst/>
              <a:gdLst>
                <a:gd name="T0" fmla="*/ 18 w 18"/>
                <a:gd name="T1" fmla="*/ 27 h 34"/>
                <a:gd name="T2" fmla="*/ 13 w 18"/>
                <a:gd name="T3" fmla="*/ 33 h 34"/>
                <a:gd name="T4" fmla="*/ 8 w 18"/>
                <a:gd name="T5" fmla="*/ 33 h 34"/>
                <a:gd name="T6" fmla="*/ 3 w 18"/>
                <a:gd name="T7" fmla="*/ 29 h 34"/>
                <a:gd name="T8" fmla="*/ 0 w 18"/>
                <a:gd name="T9" fmla="*/ 6 h 34"/>
                <a:gd name="T10" fmla="*/ 4 w 18"/>
                <a:gd name="T11" fmla="*/ 1 h 34"/>
                <a:gd name="T12" fmla="*/ 9 w 18"/>
                <a:gd name="T13" fmla="*/ 0 h 34"/>
                <a:gd name="T14" fmla="*/ 15 w 18"/>
                <a:gd name="T15" fmla="*/ 4 h 34"/>
                <a:gd name="T16" fmla="*/ 18 w 18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7"/>
                  </a:moveTo>
                  <a:cubicBezTo>
                    <a:pt x="18" y="30"/>
                    <a:pt x="16" y="33"/>
                    <a:pt x="1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3" y="32"/>
                    <a:pt x="3" y="2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5" y="4"/>
                  </a:cubicBezTo>
                  <a:lnTo>
                    <a:pt x="1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Freeform 35"/>
            <p:cNvSpPr/>
            <p:nvPr/>
          </p:nvSpPr>
          <p:spPr bwMode="auto">
            <a:xfrm>
              <a:off x="2193131" y="2094506"/>
              <a:ext cx="48815" cy="114300"/>
            </a:xfrm>
            <a:custGeom>
              <a:avLst/>
              <a:gdLst>
                <a:gd name="T0" fmla="*/ 19 w 19"/>
                <a:gd name="T1" fmla="*/ 38 h 44"/>
                <a:gd name="T2" fmla="*/ 15 w 19"/>
                <a:gd name="T3" fmla="*/ 43 h 44"/>
                <a:gd name="T4" fmla="*/ 10 w 19"/>
                <a:gd name="T5" fmla="*/ 44 h 44"/>
                <a:gd name="T6" fmla="*/ 4 w 19"/>
                <a:gd name="T7" fmla="*/ 40 h 44"/>
                <a:gd name="T8" fmla="*/ 0 w 19"/>
                <a:gd name="T9" fmla="*/ 6 h 44"/>
                <a:gd name="T10" fmla="*/ 4 w 19"/>
                <a:gd name="T11" fmla="*/ 1 h 44"/>
                <a:gd name="T12" fmla="*/ 9 w 19"/>
                <a:gd name="T13" fmla="*/ 0 h 44"/>
                <a:gd name="T14" fmla="*/ 15 w 19"/>
                <a:gd name="T15" fmla="*/ 4 h 44"/>
                <a:gd name="T16" fmla="*/ 19 w 19"/>
                <a:gd name="T1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4">
                  <a:moveTo>
                    <a:pt x="19" y="38"/>
                  </a:moveTo>
                  <a:cubicBezTo>
                    <a:pt x="19" y="41"/>
                    <a:pt x="17" y="43"/>
                    <a:pt x="15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3"/>
                    <a:pt x="4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5" y="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Freeform 36"/>
            <p:cNvSpPr/>
            <p:nvPr/>
          </p:nvSpPr>
          <p:spPr bwMode="auto">
            <a:xfrm>
              <a:off x="2087165" y="2056407"/>
              <a:ext cx="113109" cy="97631"/>
            </a:xfrm>
            <a:custGeom>
              <a:avLst/>
              <a:gdLst>
                <a:gd name="T0" fmla="*/ 3 w 44"/>
                <a:gd name="T1" fmla="*/ 38 h 38"/>
                <a:gd name="T2" fmla="*/ 1 w 44"/>
                <a:gd name="T3" fmla="*/ 38 h 38"/>
                <a:gd name="T4" fmla="*/ 1 w 44"/>
                <a:gd name="T5" fmla="*/ 35 h 38"/>
                <a:gd name="T6" fmla="*/ 13 w 44"/>
                <a:gd name="T7" fmla="*/ 19 h 38"/>
                <a:gd name="T8" fmla="*/ 15 w 44"/>
                <a:gd name="T9" fmla="*/ 19 h 38"/>
                <a:gd name="T10" fmla="*/ 27 w 44"/>
                <a:gd name="T11" fmla="*/ 17 h 38"/>
                <a:gd name="T12" fmla="*/ 40 w 44"/>
                <a:gd name="T13" fmla="*/ 1 h 38"/>
                <a:gd name="T14" fmla="*/ 43 w 44"/>
                <a:gd name="T15" fmla="*/ 1 h 38"/>
                <a:gd name="T16" fmla="*/ 43 w 44"/>
                <a:gd name="T17" fmla="*/ 4 h 38"/>
                <a:gd name="T18" fmla="*/ 29 w 44"/>
                <a:gd name="T19" fmla="*/ 20 h 38"/>
                <a:gd name="T20" fmla="*/ 28 w 44"/>
                <a:gd name="T21" fmla="*/ 21 h 38"/>
                <a:gd name="T22" fmla="*/ 16 w 44"/>
                <a:gd name="T23" fmla="*/ 22 h 38"/>
                <a:gd name="T24" fmla="*/ 4 w 44"/>
                <a:gd name="T25" fmla="*/ 38 h 38"/>
                <a:gd name="T26" fmla="*/ 3 w 44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38">
                  <a:moveTo>
                    <a:pt x="3" y="38"/>
                  </a:moveTo>
                  <a:cubicBezTo>
                    <a:pt x="2" y="38"/>
                    <a:pt x="2" y="38"/>
                    <a:pt x="1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2" y="0"/>
                    <a:pt x="43" y="1"/>
                  </a:cubicBezTo>
                  <a:cubicBezTo>
                    <a:pt x="44" y="2"/>
                    <a:pt x="44" y="3"/>
                    <a:pt x="43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Freeform 37"/>
            <p:cNvSpPr>
              <a:spLocks noEditPoints="1"/>
            </p:cNvSpPr>
            <p:nvPr/>
          </p:nvSpPr>
          <p:spPr bwMode="auto">
            <a:xfrm>
              <a:off x="2030015" y="2069503"/>
              <a:ext cx="236934" cy="210741"/>
            </a:xfrm>
            <a:custGeom>
              <a:avLst/>
              <a:gdLst>
                <a:gd name="T0" fmla="*/ 86 w 92"/>
                <a:gd name="T1" fmla="*/ 59 h 82"/>
                <a:gd name="T2" fmla="*/ 23 w 92"/>
                <a:gd name="T3" fmla="*/ 67 h 82"/>
                <a:gd name="T4" fmla="*/ 15 w 92"/>
                <a:gd name="T5" fmla="*/ 5 h 82"/>
                <a:gd name="T6" fmla="*/ 10 w 92"/>
                <a:gd name="T7" fmla="*/ 0 h 82"/>
                <a:gd name="T8" fmla="*/ 4 w 92"/>
                <a:gd name="T9" fmla="*/ 1 h 82"/>
                <a:gd name="T10" fmla="*/ 0 w 92"/>
                <a:gd name="T11" fmla="*/ 6 h 82"/>
                <a:gd name="T12" fmla="*/ 9 w 92"/>
                <a:gd name="T13" fmla="*/ 73 h 82"/>
                <a:gd name="T14" fmla="*/ 9 w 92"/>
                <a:gd name="T15" fmla="*/ 77 h 82"/>
                <a:gd name="T16" fmla="*/ 10 w 92"/>
                <a:gd name="T17" fmla="*/ 79 h 82"/>
                <a:gd name="T18" fmla="*/ 14 w 92"/>
                <a:gd name="T19" fmla="*/ 82 h 82"/>
                <a:gd name="T20" fmla="*/ 14 w 92"/>
                <a:gd name="T21" fmla="*/ 82 h 82"/>
                <a:gd name="T22" fmla="*/ 19 w 92"/>
                <a:gd name="T23" fmla="*/ 81 h 82"/>
                <a:gd name="T24" fmla="*/ 88 w 92"/>
                <a:gd name="T25" fmla="*/ 72 h 82"/>
                <a:gd name="T26" fmla="*/ 92 w 92"/>
                <a:gd name="T27" fmla="*/ 67 h 82"/>
                <a:gd name="T28" fmla="*/ 91 w 92"/>
                <a:gd name="T29" fmla="*/ 63 h 82"/>
                <a:gd name="T30" fmla="*/ 86 w 92"/>
                <a:gd name="T31" fmla="*/ 59 h 82"/>
                <a:gd name="T32" fmla="*/ 8 w 92"/>
                <a:gd name="T33" fmla="*/ 10 h 82"/>
                <a:gd name="T34" fmla="*/ 12 w 92"/>
                <a:gd name="T35" fmla="*/ 13 h 82"/>
                <a:gd name="T36" fmla="*/ 9 w 92"/>
                <a:gd name="T37" fmla="*/ 17 h 82"/>
                <a:gd name="T38" fmla="*/ 5 w 92"/>
                <a:gd name="T39" fmla="*/ 14 h 82"/>
                <a:gd name="T40" fmla="*/ 8 w 92"/>
                <a:gd name="T41" fmla="*/ 10 h 82"/>
                <a:gd name="T42" fmla="*/ 11 w 92"/>
                <a:gd name="T43" fmla="*/ 32 h 82"/>
                <a:gd name="T44" fmla="*/ 15 w 92"/>
                <a:gd name="T45" fmla="*/ 35 h 82"/>
                <a:gd name="T46" fmla="*/ 12 w 92"/>
                <a:gd name="T47" fmla="*/ 39 h 82"/>
                <a:gd name="T48" fmla="*/ 8 w 92"/>
                <a:gd name="T49" fmla="*/ 36 h 82"/>
                <a:gd name="T50" fmla="*/ 11 w 92"/>
                <a:gd name="T51" fmla="*/ 32 h 82"/>
                <a:gd name="T52" fmla="*/ 14 w 92"/>
                <a:gd name="T53" fmla="*/ 54 h 82"/>
                <a:gd name="T54" fmla="*/ 17 w 92"/>
                <a:gd name="T55" fmla="*/ 57 h 82"/>
                <a:gd name="T56" fmla="*/ 14 w 92"/>
                <a:gd name="T57" fmla="*/ 61 h 82"/>
                <a:gd name="T58" fmla="*/ 10 w 92"/>
                <a:gd name="T59" fmla="*/ 57 h 82"/>
                <a:gd name="T60" fmla="*/ 14 w 92"/>
                <a:gd name="T61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">
                  <a:moveTo>
                    <a:pt x="86" y="5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1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9"/>
                    <a:pt x="10" y="79"/>
                  </a:cubicBezTo>
                  <a:cubicBezTo>
                    <a:pt x="11" y="81"/>
                    <a:pt x="12" y="82"/>
                    <a:pt x="14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0" y="72"/>
                    <a:pt x="92" y="70"/>
                    <a:pt x="92" y="6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0"/>
                    <a:pt x="89" y="59"/>
                    <a:pt x="86" y="59"/>
                  </a:cubicBezTo>
                  <a:close/>
                  <a:moveTo>
                    <a:pt x="8" y="10"/>
                  </a:moveTo>
                  <a:cubicBezTo>
                    <a:pt x="10" y="9"/>
                    <a:pt x="12" y="11"/>
                    <a:pt x="12" y="13"/>
                  </a:cubicBezTo>
                  <a:cubicBezTo>
                    <a:pt x="12" y="15"/>
                    <a:pt x="11" y="16"/>
                    <a:pt x="9" y="17"/>
                  </a:cubicBezTo>
                  <a:cubicBezTo>
                    <a:pt x="7" y="17"/>
                    <a:pt x="5" y="16"/>
                    <a:pt x="5" y="14"/>
                  </a:cubicBezTo>
                  <a:cubicBezTo>
                    <a:pt x="5" y="12"/>
                    <a:pt x="6" y="10"/>
                    <a:pt x="8" y="10"/>
                  </a:cubicBezTo>
                  <a:close/>
                  <a:moveTo>
                    <a:pt x="11" y="32"/>
                  </a:moveTo>
                  <a:cubicBezTo>
                    <a:pt x="13" y="31"/>
                    <a:pt x="15" y="33"/>
                    <a:pt x="15" y="35"/>
                  </a:cubicBezTo>
                  <a:cubicBezTo>
                    <a:pt x="15" y="37"/>
                    <a:pt x="14" y="38"/>
                    <a:pt x="12" y="39"/>
                  </a:cubicBezTo>
                  <a:cubicBezTo>
                    <a:pt x="10" y="39"/>
                    <a:pt x="8" y="37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lose/>
                  <a:moveTo>
                    <a:pt x="14" y="54"/>
                  </a:moveTo>
                  <a:cubicBezTo>
                    <a:pt x="15" y="53"/>
                    <a:pt x="17" y="55"/>
                    <a:pt x="17" y="57"/>
                  </a:cubicBezTo>
                  <a:cubicBezTo>
                    <a:pt x="18" y="59"/>
                    <a:pt x="16" y="60"/>
                    <a:pt x="14" y="61"/>
                  </a:cubicBezTo>
                  <a:cubicBezTo>
                    <a:pt x="12" y="61"/>
                    <a:pt x="11" y="59"/>
                    <a:pt x="10" y="57"/>
                  </a:cubicBezTo>
                  <a:cubicBezTo>
                    <a:pt x="10" y="56"/>
                    <a:pt x="12" y="54"/>
                    <a:pt x="1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6" name="Freeform 38"/>
            <p:cNvSpPr/>
            <p:nvPr/>
          </p:nvSpPr>
          <p:spPr bwMode="auto">
            <a:xfrm>
              <a:off x="2869406" y="1987350"/>
              <a:ext cx="44053" cy="55960"/>
            </a:xfrm>
            <a:custGeom>
              <a:avLst/>
              <a:gdLst>
                <a:gd name="T0" fmla="*/ 17 w 17"/>
                <a:gd name="T1" fmla="*/ 16 h 22"/>
                <a:gd name="T2" fmla="*/ 12 w 17"/>
                <a:gd name="T3" fmla="*/ 21 h 22"/>
                <a:gd name="T4" fmla="*/ 7 w 17"/>
                <a:gd name="T5" fmla="*/ 22 h 22"/>
                <a:gd name="T6" fmla="*/ 2 w 17"/>
                <a:gd name="T7" fmla="*/ 18 h 22"/>
                <a:gd name="T8" fmla="*/ 1 w 17"/>
                <a:gd name="T9" fmla="*/ 6 h 22"/>
                <a:gd name="T10" fmla="*/ 5 w 17"/>
                <a:gd name="T11" fmla="*/ 1 h 22"/>
                <a:gd name="T12" fmla="*/ 10 w 17"/>
                <a:gd name="T13" fmla="*/ 0 h 22"/>
                <a:gd name="T14" fmla="*/ 15 w 17"/>
                <a:gd name="T15" fmla="*/ 4 h 22"/>
                <a:gd name="T16" fmla="*/ 17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17" y="16"/>
                  </a:moveTo>
                  <a:cubicBezTo>
                    <a:pt x="17" y="19"/>
                    <a:pt x="15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2" y="20"/>
                    <a:pt x="2" y="1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Freeform 39"/>
            <p:cNvSpPr/>
            <p:nvPr/>
          </p:nvSpPr>
          <p:spPr bwMode="auto">
            <a:xfrm>
              <a:off x="2920603" y="1950441"/>
              <a:ext cx="46434" cy="88106"/>
            </a:xfrm>
            <a:custGeom>
              <a:avLst/>
              <a:gdLst>
                <a:gd name="T0" fmla="*/ 18 w 18"/>
                <a:gd name="T1" fmla="*/ 27 h 34"/>
                <a:gd name="T2" fmla="*/ 13 w 18"/>
                <a:gd name="T3" fmla="*/ 33 h 34"/>
                <a:gd name="T4" fmla="*/ 8 w 18"/>
                <a:gd name="T5" fmla="*/ 33 h 34"/>
                <a:gd name="T6" fmla="*/ 3 w 18"/>
                <a:gd name="T7" fmla="*/ 29 h 34"/>
                <a:gd name="T8" fmla="*/ 0 w 18"/>
                <a:gd name="T9" fmla="*/ 6 h 34"/>
                <a:gd name="T10" fmla="*/ 4 w 18"/>
                <a:gd name="T11" fmla="*/ 1 h 34"/>
                <a:gd name="T12" fmla="*/ 9 w 18"/>
                <a:gd name="T13" fmla="*/ 0 h 34"/>
                <a:gd name="T14" fmla="*/ 15 w 18"/>
                <a:gd name="T15" fmla="*/ 4 h 34"/>
                <a:gd name="T16" fmla="*/ 18 w 18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7"/>
                  </a:moveTo>
                  <a:cubicBezTo>
                    <a:pt x="18" y="30"/>
                    <a:pt x="16" y="32"/>
                    <a:pt x="1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3" y="32"/>
                    <a:pt x="3" y="2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4"/>
                  </a:cubicBezTo>
                  <a:lnTo>
                    <a:pt x="1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8" name="Freeform 40"/>
            <p:cNvSpPr/>
            <p:nvPr/>
          </p:nvSpPr>
          <p:spPr bwMode="auto">
            <a:xfrm>
              <a:off x="2967037" y="1917103"/>
              <a:ext cx="48815" cy="113110"/>
            </a:xfrm>
            <a:custGeom>
              <a:avLst/>
              <a:gdLst>
                <a:gd name="T0" fmla="*/ 19 w 19"/>
                <a:gd name="T1" fmla="*/ 38 h 44"/>
                <a:gd name="T2" fmla="*/ 15 w 19"/>
                <a:gd name="T3" fmla="*/ 43 h 44"/>
                <a:gd name="T4" fmla="*/ 10 w 19"/>
                <a:gd name="T5" fmla="*/ 44 h 44"/>
                <a:gd name="T6" fmla="*/ 4 w 19"/>
                <a:gd name="T7" fmla="*/ 40 h 44"/>
                <a:gd name="T8" fmla="*/ 0 w 19"/>
                <a:gd name="T9" fmla="*/ 6 h 44"/>
                <a:gd name="T10" fmla="*/ 4 w 19"/>
                <a:gd name="T11" fmla="*/ 1 h 44"/>
                <a:gd name="T12" fmla="*/ 10 w 19"/>
                <a:gd name="T13" fmla="*/ 0 h 44"/>
                <a:gd name="T14" fmla="*/ 15 w 19"/>
                <a:gd name="T15" fmla="*/ 4 h 44"/>
                <a:gd name="T16" fmla="*/ 19 w 19"/>
                <a:gd name="T1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4">
                  <a:moveTo>
                    <a:pt x="19" y="38"/>
                  </a:moveTo>
                  <a:cubicBezTo>
                    <a:pt x="19" y="41"/>
                    <a:pt x="17" y="43"/>
                    <a:pt x="15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2"/>
                    <a:pt x="4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2862262" y="1879003"/>
              <a:ext cx="113109" cy="97631"/>
            </a:xfrm>
            <a:custGeom>
              <a:avLst/>
              <a:gdLst>
                <a:gd name="T0" fmla="*/ 3 w 44"/>
                <a:gd name="T1" fmla="*/ 38 h 38"/>
                <a:gd name="T2" fmla="*/ 1 w 44"/>
                <a:gd name="T3" fmla="*/ 38 h 38"/>
                <a:gd name="T4" fmla="*/ 1 w 44"/>
                <a:gd name="T5" fmla="*/ 35 h 38"/>
                <a:gd name="T6" fmla="*/ 13 w 44"/>
                <a:gd name="T7" fmla="*/ 19 h 38"/>
                <a:gd name="T8" fmla="*/ 15 w 44"/>
                <a:gd name="T9" fmla="*/ 18 h 38"/>
                <a:gd name="T10" fmla="*/ 27 w 44"/>
                <a:gd name="T11" fmla="*/ 17 h 38"/>
                <a:gd name="T12" fmla="*/ 40 w 44"/>
                <a:gd name="T13" fmla="*/ 1 h 38"/>
                <a:gd name="T14" fmla="*/ 43 w 44"/>
                <a:gd name="T15" fmla="*/ 1 h 38"/>
                <a:gd name="T16" fmla="*/ 43 w 44"/>
                <a:gd name="T17" fmla="*/ 4 h 38"/>
                <a:gd name="T18" fmla="*/ 30 w 44"/>
                <a:gd name="T19" fmla="*/ 20 h 38"/>
                <a:gd name="T20" fmla="*/ 28 w 44"/>
                <a:gd name="T21" fmla="*/ 21 h 38"/>
                <a:gd name="T22" fmla="*/ 16 w 44"/>
                <a:gd name="T23" fmla="*/ 22 h 38"/>
                <a:gd name="T24" fmla="*/ 4 w 44"/>
                <a:gd name="T25" fmla="*/ 38 h 38"/>
                <a:gd name="T26" fmla="*/ 3 w 44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38">
                  <a:moveTo>
                    <a:pt x="3" y="38"/>
                  </a:moveTo>
                  <a:cubicBezTo>
                    <a:pt x="2" y="38"/>
                    <a:pt x="2" y="38"/>
                    <a:pt x="1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8"/>
                    <a:pt x="15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2" y="0"/>
                    <a:pt x="43" y="1"/>
                  </a:cubicBezTo>
                  <a:cubicBezTo>
                    <a:pt x="44" y="2"/>
                    <a:pt x="44" y="3"/>
                    <a:pt x="43" y="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Freeform 42"/>
            <p:cNvSpPr>
              <a:spLocks noEditPoints="1"/>
            </p:cNvSpPr>
            <p:nvPr/>
          </p:nvSpPr>
          <p:spPr bwMode="auto">
            <a:xfrm>
              <a:off x="2805112" y="1892100"/>
              <a:ext cx="236934" cy="210741"/>
            </a:xfrm>
            <a:custGeom>
              <a:avLst/>
              <a:gdLst>
                <a:gd name="T0" fmla="*/ 86 w 92"/>
                <a:gd name="T1" fmla="*/ 59 h 82"/>
                <a:gd name="T2" fmla="*/ 23 w 92"/>
                <a:gd name="T3" fmla="*/ 67 h 82"/>
                <a:gd name="T4" fmla="*/ 15 w 92"/>
                <a:gd name="T5" fmla="*/ 5 h 82"/>
                <a:gd name="T6" fmla="*/ 10 w 92"/>
                <a:gd name="T7" fmla="*/ 0 h 82"/>
                <a:gd name="T8" fmla="*/ 5 w 92"/>
                <a:gd name="T9" fmla="*/ 1 h 82"/>
                <a:gd name="T10" fmla="*/ 0 w 92"/>
                <a:gd name="T11" fmla="*/ 6 h 82"/>
                <a:gd name="T12" fmla="*/ 9 w 92"/>
                <a:gd name="T13" fmla="*/ 73 h 82"/>
                <a:gd name="T14" fmla="*/ 9 w 92"/>
                <a:gd name="T15" fmla="*/ 77 h 82"/>
                <a:gd name="T16" fmla="*/ 10 w 92"/>
                <a:gd name="T17" fmla="*/ 79 h 82"/>
                <a:gd name="T18" fmla="*/ 14 w 92"/>
                <a:gd name="T19" fmla="*/ 81 h 82"/>
                <a:gd name="T20" fmla="*/ 14 w 92"/>
                <a:gd name="T21" fmla="*/ 81 h 82"/>
                <a:gd name="T22" fmla="*/ 20 w 92"/>
                <a:gd name="T23" fmla="*/ 81 h 82"/>
                <a:gd name="T24" fmla="*/ 88 w 92"/>
                <a:gd name="T25" fmla="*/ 72 h 82"/>
                <a:gd name="T26" fmla="*/ 92 w 92"/>
                <a:gd name="T27" fmla="*/ 67 h 82"/>
                <a:gd name="T28" fmla="*/ 91 w 92"/>
                <a:gd name="T29" fmla="*/ 63 h 82"/>
                <a:gd name="T30" fmla="*/ 86 w 92"/>
                <a:gd name="T31" fmla="*/ 59 h 82"/>
                <a:gd name="T32" fmla="*/ 8 w 92"/>
                <a:gd name="T33" fmla="*/ 10 h 82"/>
                <a:gd name="T34" fmla="*/ 12 w 92"/>
                <a:gd name="T35" fmla="*/ 13 h 82"/>
                <a:gd name="T36" fmla="*/ 9 w 92"/>
                <a:gd name="T37" fmla="*/ 17 h 82"/>
                <a:gd name="T38" fmla="*/ 5 w 92"/>
                <a:gd name="T39" fmla="*/ 14 h 82"/>
                <a:gd name="T40" fmla="*/ 8 w 92"/>
                <a:gd name="T41" fmla="*/ 10 h 82"/>
                <a:gd name="T42" fmla="*/ 11 w 92"/>
                <a:gd name="T43" fmla="*/ 31 h 82"/>
                <a:gd name="T44" fmla="*/ 15 w 92"/>
                <a:gd name="T45" fmla="*/ 35 h 82"/>
                <a:gd name="T46" fmla="*/ 12 w 92"/>
                <a:gd name="T47" fmla="*/ 38 h 82"/>
                <a:gd name="T48" fmla="*/ 8 w 92"/>
                <a:gd name="T49" fmla="*/ 35 h 82"/>
                <a:gd name="T50" fmla="*/ 11 w 92"/>
                <a:gd name="T51" fmla="*/ 31 h 82"/>
                <a:gd name="T52" fmla="*/ 14 w 92"/>
                <a:gd name="T53" fmla="*/ 53 h 82"/>
                <a:gd name="T54" fmla="*/ 18 w 92"/>
                <a:gd name="T55" fmla="*/ 56 h 82"/>
                <a:gd name="T56" fmla="*/ 14 w 92"/>
                <a:gd name="T57" fmla="*/ 60 h 82"/>
                <a:gd name="T58" fmla="*/ 11 w 92"/>
                <a:gd name="T59" fmla="*/ 57 h 82"/>
                <a:gd name="T60" fmla="*/ 14 w 92"/>
                <a:gd name="T61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">
                  <a:moveTo>
                    <a:pt x="86" y="5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10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9"/>
                    <a:pt x="10" y="79"/>
                  </a:cubicBezTo>
                  <a:cubicBezTo>
                    <a:pt x="11" y="81"/>
                    <a:pt x="12" y="82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0" y="72"/>
                    <a:pt x="92" y="70"/>
                    <a:pt x="92" y="6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0"/>
                    <a:pt x="89" y="58"/>
                    <a:pt x="86" y="59"/>
                  </a:cubicBezTo>
                  <a:close/>
                  <a:moveTo>
                    <a:pt x="8" y="10"/>
                  </a:moveTo>
                  <a:cubicBezTo>
                    <a:pt x="10" y="9"/>
                    <a:pt x="12" y="11"/>
                    <a:pt x="12" y="13"/>
                  </a:cubicBezTo>
                  <a:cubicBezTo>
                    <a:pt x="12" y="15"/>
                    <a:pt x="11" y="16"/>
                    <a:pt x="9" y="17"/>
                  </a:cubicBezTo>
                  <a:cubicBezTo>
                    <a:pt x="7" y="17"/>
                    <a:pt x="5" y="15"/>
                    <a:pt x="5" y="14"/>
                  </a:cubicBezTo>
                  <a:cubicBezTo>
                    <a:pt x="5" y="12"/>
                    <a:pt x="6" y="10"/>
                    <a:pt x="8" y="10"/>
                  </a:cubicBezTo>
                  <a:close/>
                  <a:moveTo>
                    <a:pt x="11" y="31"/>
                  </a:moveTo>
                  <a:cubicBezTo>
                    <a:pt x="13" y="31"/>
                    <a:pt x="15" y="33"/>
                    <a:pt x="15" y="35"/>
                  </a:cubicBezTo>
                  <a:cubicBezTo>
                    <a:pt x="15" y="36"/>
                    <a:pt x="14" y="38"/>
                    <a:pt x="12" y="38"/>
                  </a:cubicBezTo>
                  <a:cubicBezTo>
                    <a:pt x="10" y="39"/>
                    <a:pt x="8" y="37"/>
                    <a:pt x="8" y="35"/>
                  </a:cubicBezTo>
                  <a:cubicBezTo>
                    <a:pt x="8" y="33"/>
                    <a:pt x="9" y="32"/>
                    <a:pt x="11" y="31"/>
                  </a:cubicBezTo>
                  <a:close/>
                  <a:moveTo>
                    <a:pt x="14" y="53"/>
                  </a:moveTo>
                  <a:cubicBezTo>
                    <a:pt x="16" y="53"/>
                    <a:pt x="17" y="55"/>
                    <a:pt x="18" y="56"/>
                  </a:cubicBezTo>
                  <a:cubicBezTo>
                    <a:pt x="18" y="58"/>
                    <a:pt x="16" y="60"/>
                    <a:pt x="14" y="60"/>
                  </a:cubicBezTo>
                  <a:cubicBezTo>
                    <a:pt x="13" y="61"/>
                    <a:pt x="11" y="59"/>
                    <a:pt x="11" y="57"/>
                  </a:cubicBezTo>
                  <a:cubicBezTo>
                    <a:pt x="10" y="55"/>
                    <a:pt x="12" y="54"/>
                    <a:pt x="14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Freeform 43"/>
            <p:cNvSpPr>
              <a:spLocks noEditPoints="1"/>
            </p:cNvSpPr>
            <p:nvPr/>
          </p:nvSpPr>
          <p:spPr bwMode="auto">
            <a:xfrm>
              <a:off x="388144" y="2517178"/>
              <a:ext cx="234553" cy="201216"/>
            </a:xfrm>
            <a:custGeom>
              <a:avLst/>
              <a:gdLst>
                <a:gd name="T0" fmla="*/ 72 w 91"/>
                <a:gd name="T1" fmla="*/ 11 h 78"/>
                <a:gd name="T2" fmla="*/ 72 w 91"/>
                <a:gd name="T3" fmla="*/ 11 h 78"/>
                <a:gd name="T4" fmla="*/ 70 w 91"/>
                <a:gd name="T5" fmla="*/ 9 h 78"/>
                <a:gd name="T6" fmla="*/ 62 w 91"/>
                <a:gd name="T7" fmla="*/ 10 h 78"/>
                <a:gd name="T8" fmla="*/ 61 w 91"/>
                <a:gd name="T9" fmla="*/ 12 h 78"/>
                <a:gd name="T10" fmla="*/ 56 w 91"/>
                <a:gd name="T11" fmla="*/ 12 h 78"/>
                <a:gd name="T12" fmla="*/ 56 w 91"/>
                <a:gd name="T13" fmla="*/ 7 h 78"/>
                <a:gd name="T14" fmla="*/ 44 w 91"/>
                <a:gd name="T15" fmla="*/ 1 h 78"/>
                <a:gd name="T16" fmla="*/ 37 w 91"/>
                <a:gd name="T17" fmla="*/ 2 h 78"/>
                <a:gd name="T18" fmla="*/ 27 w 91"/>
                <a:gd name="T19" fmla="*/ 11 h 78"/>
                <a:gd name="T20" fmla="*/ 28 w 91"/>
                <a:gd name="T21" fmla="*/ 16 h 78"/>
                <a:gd name="T22" fmla="*/ 23 w 91"/>
                <a:gd name="T23" fmla="*/ 16 h 78"/>
                <a:gd name="T24" fmla="*/ 21 w 91"/>
                <a:gd name="T25" fmla="*/ 15 h 78"/>
                <a:gd name="T26" fmla="*/ 14 w 91"/>
                <a:gd name="T27" fmla="*/ 16 h 78"/>
                <a:gd name="T28" fmla="*/ 12 w 91"/>
                <a:gd name="T29" fmla="*/ 18 h 78"/>
                <a:gd name="T30" fmla="*/ 12 w 91"/>
                <a:gd name="T31" fmla="*/ 18 h 78"/>
                <a:gd name="T32" fmla="*/ 1 w 91"/>
                <a:gd name="T33" fmla="*/ 35 h 78"/>
                <a:gd name="T34" fmla="*/ 4 w 91"/>
                <a:gd name="T35" fmla="*/ 63 h 78"/>
                <a:gd name="T36" fmla="*/ 21 w 91"/>
                <a:gd name="T37" fmla="*/ 77 h 78"/>
                <a:gd name="T38" fmla="*/ 77 w 91"/>
                <a:gd name="T39" fmla="*/ 70 h 78"/>
                <a:gd name="T40" fmla="*/ 90 w 91"/>
                <a:gd name="T41" fmla="*/ 53 h 78"/>
                <a:gd name="T42" fmla="*/ 86 w 91"/>
                <a:gd name="T43" fmla="*/ 24 h 78"/>
                <a:gd name="T44" fmla="*/ 72 w 91"/>
                <a:gd name="T45" fmla="*/ 11 h 78"/>
                <a:gd name="T46" fmla="*/ 32 w 91"/>
                <a:gd name="T47" fmla="*/ 10 h 78"/>
                <a:gd name="T48" fmla="*/ 37 w 91"/>
                <a:gd name="T49" fmla="*/ 7 h 78"/>
                <a:gd name="T50" fmla="*/ 45 w 91"/>
                <a:gd name="T51" fmla="*/ 6 h 78"/>
                <a:gd name="T52" fmla="*/ 51 w 91"/>
                <a:gd name="T53" fmla="*/ 8 h 78"/>
                <a:gd name="T54" fmla="*/ 51 w 91"/>
                <a:gd name="T55" fmla="*/ 13 h 78"/>
                <a:gd name="T56" fmla="*/ 33 w 91"/>
                <a:gd name="T57" fmla="*/ 15 h 78"/>
                <a:gd name="T58" fmla="*/ 32 w 91"/>
                <a:gd name="T5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" h="78"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0"/>
                    <a:pt x="71" y="9"/>
                    <a:pt x="70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1" y="11"/>
                    <a:pt x="61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1"/>
                    <a:pt x="50" y="0"/>
                    <a:pt x="44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1" y="2"/>
                    <a:pt x="26" y="5"/>
                    <a:pt x="27" y="1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2" y="17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5" y="20"/>
                    <a:pt x="0" y="27"/>
                    <a:pt x="1" y="3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5" y="72"/>
                    <a:pt x="13" y="78"/>
                    <a:pt x="21" y="77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85" y="69"/>
                    <a:pt x="91" y="61"/>
                    <a:pt x="90" y="5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17"/>
                    <a:pt x="79" y="11"/>
                    <a:pt x="72" y="11"/>
                  </a:cubicBezTo>
                  <a:close/>
                  <a:moveTo>
                    <a:pt x="32" y="10"/>
                  </a:moveTo>
                  <a:cubicBezTo>
                    <a:pt x="32" y="9"/>
                    <a:pt x="32" y="8"/>
                    <a:pt x="37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0" y="5"/>
                    <a:pt x="50" y="7"/>
                    <a:pt x="51" y="8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33" y="15"/>
                    <a:pt x="33" y="15"/>
                    <a:pt x="33" y="15"/>
                  </a:cubicBezTo>
                  <a:lnTo>
                    <a:pt x="32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Freeform 44"/>
            <p:cNvSpPr>
              <a:spLocks noEditPoints="1"/>
            </p:cNvSpPr>
            <p:nvPr/>
          </p:nvSpPr>
          <p:spPr bwMode="auto">
            <a:xfrm>
              <a:off x="1721644" y="2151656"/>
              <a:ext cx="164306" cy="139304"/>
            </a:xfrm>
            <a:custGeom>
              <a:avLst/>
              <a:gdLst>
                <a:gd name="T0" fmla="*/ 51 w 64"/>
                <a:gd name="T1" fmla="*/ 7 h 54"/>
                <a:gd name="T2" fmla="*/ 51 w 64"/>
                <a:gd name="T3" fmla="*/ 7 h 54"/>
                <a:gd name="T4" fmla="*/ 49 w 64"/>
                <a:gd name="T5" fmla="*/ 6 h 54"/>
                <a:gd name="T6" fmla="*/ 44 w 64"/>
                <a:gd name="T7" fmla="*/ 6 h 54"/>
                <a:gd name="T8" fmla="*/ 43 w 64"/>
                <a:gd name="T9" fmla="*/ 8 h 54"/>
                <a:gd name="T10" fmla="*/ 40 w 64"/>
                <a:gd name="T11" fmla="*/ 8 h 54"/>
                <a:gd name="T12" fmla="*/ 39 w 64"/>
                <a:gd name="T13" fmla="*/ 4 h 54"/>
                <a:gd name="T14" fmla="*/ 31 w 64"/>
                <a:gd name="T15" fmla="*/ 0 h 54"/>
                <a:gd name="T16" fmla="*/ 26 w 64"/>
                <a:gd name="T17" fmla="*/ 1 h 54"/>
                <a:gd name="T18" fmla="*/ 19 w 64"/>
                <a:gd name="T19" fmla="*/ 7 h 54"/>
                <a:gd name="T20" fmla="*/ 20 w 64"/>
                <a:gd name="T21" fmla="*/ 11 h 54"/>
                <a:gd name="T22" fmla="*/ 17 w 64"/>
                <a:gd name="T23" fmla="*/ 11 h 54"/>
                <a:gd name="T24" fmla="*/ 15 w 64"/>
                <a:gd name="T25" fmla="*/ 10 h 54"/>
                <a:gd name="T26" fmla="*/ 10 w 64"/>
                <a:gd name="T27" fmla="*/ 10 h 54"/>
                <a:gd name="T28" fmla="*/ 9 w 64"/>
                <a:gd name="T29" fmla="*/ 12 h 54"/>
                <a:gd name="T30" fmla="*/ 9 w 64"/>
                <a:gd name="T31" fmla="*/ 12 h 54"/>
                <a:gd name="T32" fmla="*/ 1 w 64"/>
                <a:gd name="T33" fmla="*/ 24 h 54"/>
                <a:gd name="T34" fmla="*/ 3 w 64"/>
                <a:gd name="T35" fmla="*/ 43 h 54"/>
                <a:gd name="T36" fmla="*/ 15 w 64"/>
                <a:gd name="T37" fmla="*/ 53 h 54"/>
                <a:gd name="T38" fmla="*/ 54 w 64"/>
                <a:gd name="T39" fmla="*/ 48 h 54"/>
                <a:gd name="T40" fmla="*/ 63 w 64"/>
                <a:gd name="T41" fmla="*/ 36 h 54"/>
                <a:gd name="T42" fmla="*/ 61 w 64"/>
                <a:gd name="T43" fmla="*/ 16 h 54"/>
                <a:gd name="T44" fmla="*/ 51 w 64"/>
                <a:gd name="T45" fmla="*/ 7 h 54"/>
                <a:gd name="T46" fmla="*/ 23 w 64"/>
                <a:gd name="T47" fmla="*/ 6 h 54"/>
                <a:gd name="T48" fmla="*/ 26 w 64"/>
                <a:gd name="T49" fmla="*/ 4 h 54"/>
                <a:gd name="T50" fmla="*/ 32 w 64"/>
                <a:gd name="T51" fmla="*/ 4 h 54"/>
                <a:gd name="T52" fmla="*/ 36 w 64"/>
                <a:gd name="T53" fmla="*/ 5 h 54"/>
                <a:gd name="T54" fmla="*/ 36 w 64"/>
                <a:gd name="T55" fmla="*/ 9 h 54"/>
                <a:gd name="T56" fmla="*/ 23 w 64"/>
                <a:gd name="T57" fmla="*/ 10 h 54"/>
                <a:gd name="T58" fmla="*/ 23 w 64"/>
                <a:gd name="T5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" h="54"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0" y="6"/>
                    <a:pt x="50" y="6"/>
                    <a:pt x="49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7"/>
                    <a:pt x="43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0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2" y="1"/>
                    <a:pt x="19" y="3"/>
                    <a:pt x="19" y="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3"/>
                    <a:pt x="0" y="18"/>
                    <a:pt x="1" y="2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9"/>
                    <a:pt x="10" y="54"/>
                    <a:pt x="15" y="53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0" y="47"/>
                    <a:pt x="64" y="42"/>
                    <a:pt x="63" y="3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1"/>
                    <a:pt x="56" y="7"/>
                    <a:pt x="51" y="7"/>
                  </a:cubicBezTo>
                  <a:close/>
                  <a:moveTo>
                    <a:pt x="23" y="6"/>
                  </a:moveTo>
                  <a:cubicBezTo>
                    <a:pt x="23" y="6"/>
                    <a:pt x="23" y="5"/>
                    <a:pt x="26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3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Freeform 45"/>
            <p:cNvSpPr>
              <a:spLocks noEditPoints="1"/>
            </p:cNvSpPr>
            <p:nvPr/>
          </p:nvSpPr>
          <p:spPr bwMode="auto">
            <a:xfrm>
              <a:off x="3261122" y="1904006"/>
              <a:ext cx="161925" cy="139304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9 w 63"/>
                <a:gd name="T5" fmla="*/ 6 h 54"/>
                <a:gd name="T6" fmla="*/ 43 w 63"/>
                <a:gd name="T7" fmla="*/ 6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6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10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1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3 w 63"/>
                <a:gd name="T41" fmla="*/ 36 h 54"/>
                <a:gd name="T42" fmla="*/ 60 w 63"/>
                <a:gd name="T43" fmla="*/ 16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4 h 54"/>
                <a:gd name="T50" fmla="*/ 31 w 63"/>
                <a:gd name="T51" fmla="*/ 4 h 54"/>
                <a:gd name="T52" fmla="*/ 35 w 63"/>
                <a:gd name="T53" fmla="*/ 5 h 54"/>
                <a:gd name="T54" fmla="*/ 36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9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0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1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3"/>
                    <a:pt x="0" y="18"/>
                    <a:pt x="1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9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7"/>
                    <a:pt x="63" y="42"/>
                    <a:pt x="63" y="3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1"/>
                    <a:pt x="55" y="7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3"/>
                    <a:pt x="35" y="4"/>
                    <a:pt x="35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Freeform 46"/>
            <p:cNvSpPr>
              <a:spLocks noEditPoints="1"/>
            </p:cNvSpPr>
            <p:nvPr/>
          </p:nvSpPr>
          <p:spPr bwMode="auto">
            <a:xfrm>
              <a:off x="3208735" y="1458712"/>
              <a:ext cx="163115" cy="139304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8 w 63"/>
                <a:gd name="T5" fmla="*/ 6 h 54"/>
                <a:gd name="T6" fmla="*/ 43 w 63"/>
                <a:gd name="T7" fmla="*/ 7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6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10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1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3 w 63"/>
                <a:gd name="T41" fmla="*/ 36 h 54"/>
                <a:gd name="T42" fmla="*/ 60 w 63"/>
                <a:gd name="T43" fmla="*/ 17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5 h 54"/>
                <a:gd name="T50" fmla="*/ 31 w 63"/>
                <a:gd name="T51" fmla="*/ 4 h 54"/>
                <a:gd name="T52" fmla="*/ 35 w 63"/>
                <a:gd name="T53" fmla="*/ 5 h 54"/>
                <a:gd name="T54" fmla="*/ 36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1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2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4"/>
                    <a:pt x="0" y="19"/>
                    <a:pt x="1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50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8"/>
                    <a:pt x="63" y="42"/>
                    <a:pt x="63" y="36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1"/>
                    <a:pt x="55" y="8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Freeform 47"/>
            <p:cNvSpPr>
              <a:spLocks noEditPoints="1"/>
            </p:cNvSpPr>
            <p:nvPr/>
          </p:nvSpPr>
          <p:spPr bwMode="auto">
            <a:xfrm>
              <a:off x="3476624" y="2743396"/>
              <a:ext cx="161925" cy="139304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8 w 63"/>
                <a:gd name="T5" fmla="*/ 6 h 54"/>
                <a:gd name="T6" fmla="*/ 43 w 63"/>
                <a:gd name="T7" fmla="*/ 7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5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9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0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2 w 63"/>
                <a:gd name="T41" fmla="*/ 37 h 54"/>
                <a:gd name="T42" fmla="*/ 60 w 63"/>
                <a:gd name="T43" fmla="*/ 17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5 h 54"/>
                <a:gd name="T50" fmla="*/ 31 w 63"/>
                <a:gd name="T51" fmla="*/ 4 h 54"/>
                <a:gd name="T52" fmla="*/ 35 w 63"/>
                <a:gd name="T53" fmla="*/ 5 h 54"/>
                <a:gd name="T54" fmla="*/ 35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1"/>
                    <a:pt x="35" y="0"/>
                    <a:pt x="31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2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50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8"/>
                    <a:pt x="63" y="42"/>
                    <a:pt x="62" y="3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1"/>
                    <a:pt x="55" y="8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Freeform 48"/>
            <p:cNvSpPr>
              <a:spLocks noEditPoints="1"/>
            </p:cNvSpPr>
            <p:nvPr/>
          </p:nvSpPr>
          <p:spPr bwMode="auto">
            <a:xfrm>
              <a:off x="717947" y="1976634"/>
              <a:ext cx="182165" cy="244079"/>
            </a:xfrm>
            <a:custGeom>
              <a:avLst/>
              <a:gdLst>
                <a:gd name="T0" fmla="*/ 45 w 71"/>
                <a:gd name="T1" fmla="*/ 1 h 95"/>
                <a:gd name="T2" fmla="*/ 15 w 71"/>
                <a:gd name="T3" fmla="*/ 5 h 95"/>
                <a:gd name="T4" fmla="*/ 1 w 71"/>
                <a:gd name="T5" fmla="*/ 22 h 95"/>
                <a:gd name="T6" fmla="*/ 8 w 71"/>
                <a:gd name="T7" fmla="*/ 80 h 95"/>
                <a:gd name="T8" fmla="*/ 26 w 71"/>
                <a:gd name="T9" fmla="*/ 94 h 95"/>
                <a:gd name="T10" fmla="*/ 56 w 71"/>
                <a:gd name="T11" fmla="*/ 90 h 95"/>
                <a:gd name="T12" fmla="*/ 70 w 71"/>
                <a:gd name="T13" fmla="*/ 72 h 95"/>
                <a:gd name="T14" fmla="*/ 63 w 71"/>
                <a:gd name="T15" fmla="*/ 15 h 95"/>
                <a:gd name="T16" fmla="*/ 45 w 71"/>
                <a:gd name="T17" fmla="*/ 1 h 95"/>
                <a:gd name="T18" fmla="*/ 45 w 71"/>
                <a:gd name="T19" fmla="*/ 84 h 95"/>
                <a:gd name="T20" fmla="*/ 44 w 71"/>
                <a:gd name="T21" fmla="*/ 86 h 95"/>
                <a:gd name="T22" fmla="*/ 37 w 71"/>
                <a:gd name="T23" fmla="*/ 86 h 95"/>
                <a:gd name="T24" fmla="*/ 36 w 71"/>
                <a:gd name="T25" fmla="*/ 85 h 95"/>
                <a:gd name="T26" fmla="*/ 35 w 71"/>
                <a:gd name="T27" fmla="*/ 81 h 95"/>
                <a:gd name="T28" fmla="*/ 36 w 71"/>
                <a:gd name="T29" fmla="*/ 79 h 95"/>
                <a:gd name="T30" fmla="*/ 43 w 71"/>
                <a:gd name="T31" fmla="*/ 79 h 95"/>
                <a:gd name="T32" fmla="*/ 44 w 71"/>
                <a:gd name="T33" fmla="*/ 80 h 95"/>
                <a:gd name="T34" fmla="*/ 45 w 71"/>
                <a:gd name="T35" fmla="*/ 84 h 95"/>
                <a:gd name="T36" fmla="*/ 61 w 71"/>
                <a:gd name="T37" fmla="*/ 60 h 95"/>
                <a:gd name="T38" fmla="*/ 53 w 71"/>
                <a:gd name="T39" fmla="*/ 70 h 95"/>
                <a:gd name="T40" fmla="*/ 25 w 71"/>
                <a:gd name="T41" fmla="*/ 74 h 95"/>
                <a:gd name="T42" fmla="*/ 14 w 71"/>
                <a:gd name="T43" fmla="*/ 65 h 95"/>
                <a:gd name="T44" fmla="*/ 9 w 71"/>
                <a:gd name="T45" fmla="*/ 23 h 95"/>
                <a:gd name="T46" fmla="*/ 17 w 71"/>
                <a:gd name="T47" fmla="*/ 12 h 95"/>
                <a:gd name="T48" fmla="*/ 45 w 71"/>
                <a:gd name="T49" fmla="*/ 9 h 95"/>
                <a:gd name="T50" fmla="*/ 55 w 71"/>
                <a:gd name="T51" fmla="*/ 17 h 95"/>
                <a:gd name="T52" fmla="*/ 61 w 71"/>
                <a:gd name="T5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95">
                  <a:moveTo>
                    <a:pt x="45" y="1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9" y="88"/>
                    <a:pt x="17" y="95"/>
                    <a:pt x="26" y="94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5" y="89"/>
                    <a:pt x="71" y="81"/>
                    <a:pt x="70" y="72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6"/>
                    <a:pt x="54" y="0"/>
                    <a:pt x="45" y="1"/>
                  </a:cubicBezTo>
                  <a:close/>
                  <a:moveTo>
                    <a:pt x="45" y="84"/>
                  </a:moveTo>
                  <a:cubicBezTo>
                    <a:pt x="45" y="85"/>
                    <a:pt x="44" y="86"/>
                    <a:pt x="44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6" y="87"/>
                    <a:pt x="36" y="86"/>
                    <a:pt x="36" y="85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0"/>
                    <a:pt x="36" y="80"/>
                    <a:pt x="36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4" y="79"/>
                    <a:pt x="44" y="80"/>
                  </a:cubicBezTo>
                  <a:lnTo>
                    <a:pt x="45" y="84"/>
                  </a:lnTo>
                  <a:close/>
                  <a:moveTo>
                    <a:pt x="61" y="60"/>
                  </a:moveTo>
                  <a:cubicBezTo>
                    <a:pt x="61" y="65"/>
                    <a:pt x="58" y="69"/>
                    <a:pt x="53" y="70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0" y="74"/>
                    <a:pt x="15" y="70"/>
                    <a:pt x="14" y="6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18"/>
                    <a:pt x="12" y="13"/>
                    <a:pt x="17" y="12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50" y="8"/>
                    <a:pt x="55" y="12"/>
                    <a:pt x="55" y="17"/>
                  </a:cubicBezTo>
                  <a:lnTo>
                    <a:pt x="6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" name="Freeform 49"/>
            <p:cNvSpPr/>
            <p:nvPr/>
          </p:nvSpPr>
          <p:spPr bwMode="auto">
            <a:xfrm>
              <a:off x="890588" y="1983778"/>
              <a:ext cx="44053" cy="211931"/>
            </a:xfrm>
            <a:custGeom>
              <a:avLst/>
              <a:gdLst>
                <a:gd name="T0" fmla="*/ 4 w 17"/>
                <a:gd name="T1" fmla="*/ 0 h 82"/>
                <a:gd name="T2" fmla="*/ 0 w 17"/>
                <a:gd name="T3" fmla="*/ 4 h 82"/>
                <a:gd name="T4" fmla="*/ 9 w 17"/>
                <a:gd name="T5" fmla="*/ 78 h 82"/>
                <a:gd name="T6" fmla="*/ 14 w 17"/>
                <a:gd name="T7" fmla="*/ 82 h 82"/>
                <a:gd name="T8" fmla="*/ 17 w 17"/>
                <a:gd name="T9" fmla="*/ 78 h 82"/>
                <a:gd name="T10" fmla="*/ 8 w 17"/>
                <a:gd name="T11" fmla="*/ 3 h 82"/>
                <a:gd name="T12" fmla="*/ 4 w 17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2">
                  <a:moveTo>
                    <a:pt x="4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81"/>
                    <a:pt x="11" y="82"/>
                    <a:pt x="14" y="82"/>
                  </a:cubicBezTo>
                  <a:cubicBezTo>
                    <a:pt x="16" y="82"/>
                    <a:pt x="17" y="80"/>
                    <a:pt x="17" y="7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50"/>
            <p:cNvSpPr/>
            <p:nvPr/>
          </p:nvSpPr>
          <p:spPr bwMode="auto">
            <a:xfrm>
              <a:off x="913209" y="1992113"/>
              <a:ext cx="15478" cy="75010"/>
            </a:xfrm>
            <a:custGeom>
              <a:avLst/>
              <a:gdLst>
                <a:gd name="T0" fmla="*/ 1 w 6"/>
                <a:gd name="T1" fmla="*/ 0 h 29"/>
                <a:gd name="T2" fmla="*/ 0 w 6"/>
                <a:gd name="T3" fmla="*/ 2 h 29"/>
                <a:gd name="T4" fmla="*/ 3 w 6"/>
                <a:gd name="T5" fmla="*/ 27 h 29"/>
                <a:gd name="T6" fmla="*/ 5 w 6"/>
                <a:gd name="T7" fmla="*/ 29 h 29"/>
                <a:gd name="T8" fmla="*/ 6 w 6"/>
                <a:gd name="T9" fmla="*/ 27 h 29"/>
                <a:gd name="T10" fmla="*/ 3 w 6"/>
                <a:gd name="T11" fmla="*/ 1 h 29"/>
                <a:gd name="T12" fmla="*/ 1 w 6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9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5" y="28"/>
                    <a:pt x="6" y="28"/>
                    <a:pt x="6" y="2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51"/>
            <p:cNvSpPr/>
            <p:nvPr/>
          </p:nvSpPr>
          <p:spPr bwMode="auto">
            <a:xfrm>
              <a:off x="751284" y="2030213"/>
              <a:ext cx="100013" cy="26194"/>
            </a:xfrm>
            <a:custGeom>
              <a:avLst/>
              <a:gdLst>
                <a:gd name="T0" fmla="*/ 39 w 39"/>
                <a:gd name="T1" fmla="*/ 2 h 10"/>
                <a:gd name="T2" fmla="*/ 37 w 39"/>
                <a:gd name="T3" fmla="*/ 6 h 10"/>
                <a:gd name="T4" fmla="*/ 3 w 39"/>
                <a:gd name="T5" fmla="*/ 10 h 10"/>
                <a:gd name="T6" fmla="*/ 0 w 39"/>
                <a:gd name="T7" fmla="*/ 7 h 10"/>
                <a:gd name="T8" fmla="*/ 0 w 39"/>
                <a:gd name="T9" fmla="*/ 7 h 10"/>
                <a:gd name="T10" fmla="*/ 3 w 39"/>
                <a:gd name="T11" fmla="*/ 4 h 10"/>
                <a:gd name="T12" fmla="*/ 36 w 39"/>
                <a:gd name="T13" fmla="*/ 0 h 10"/>
                <a:gd name="T14" fmla="*/ 39 w 3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0">
                  <a:moveTo>
                    <a:pt x="39" y="2"/>
                  </a:moveTo>
                  <a:cubicBezTo>
                    <a:pt x="39" y="4"/>
                    <a:pt x="38" y="5"/>
                    <a:pt x="37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Freeform 52"/>
            <p:cNvSpPr/>
            <p:nvPr/>
          </p:nvSpPr>
          <p:spPr bwMode="auto">
            <a:xfrm>
              <a:off x="753665" y="2056407"/>
              <a:ext cx="103584" cy="26194"/>
            </a:xfrm>
            <a:custGeom>
              <a:avLst/>
              <a:gdLst>
                <a:gd name="T0" fmla="*/ 39 w 40"/>
                <a:gd name="T1" fmla="*/ 2 h 10"/>
                <a:gd name="T2" fmla="*/ 37 w 40"/>
                <a:gd name="T3" fmla="*/ 5 h 10"/>
                <a:gd name="T4" fmla="*/ 3 w 40"/>
                <a:gd name="T5" fmla="*/ 10 h 10"/>
                <a:gd name="T6" fmla="*/ 0 w 40"/>
                <a:gd name="T7" fmla="*/ 7 h 10"/>
                <a:gd name="T8" fmla="*/ 0 w 40"/>
                <a:gd name="T9" fmla="*/ 7 h 10"/>
                <a:gd name="T10" fmla="*/ 3 w 40"/>
                <a:gd name="T11" fmla="*/ 4 h 10"/>
                <a:gd name="T12" fmla="*/ 36 w 40"/>
                <a:gd name="T13" fmla="*/ 0 h 10"/>
                <a:gd name="T14" fmla="*/ 39 w 4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">
                  <a:moveTo>
                    <a:pt x="39" y="2"/>
                  </a:moveTo>
                  <a:cubicBezTo>
                    <a:pt x="40" y="4"/>
                    <a:pt x="38" y="5"/>
                    <a:pt x="37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Freeform 53"/>
            <p:cNvSpPr/>
            <p:nvPr/>
          </p:nvSpPr>
          <p:spPr bwMode="auto">
            <a:xfrm>
              <a:off x="756047" y="2082600"/>
              <a:ext cx="103584" cy="25004"/>
            </a:xfrm>
            <a:custGeom>
              <a:avLst/>
              <a:gdLst>
                <a:gd name="T0" fmla="*/ 40 w 40"/>
                <a:gd name="T1" fmla="*/ 2 h 10"/>
                <a:gd name="T2" fmla="*/ 37 w 40"/>
                <a:gd name="T3" fmla="*/ 5 h 10"/>
                <a:gd name="T4" fmla="*/ 4 w 40"/>
                <a:gd name="T5" fmla="*/ 9 h 10"/>
                <a:gd name="T6" fmla="*/ 1 w 40"/>
                <a:gd name="T7" fmla="*/ 7 h 10"/>
                <a:gd name="T8" fmla="*/ 1 w 40"/>
                <a:gd name="T9" fmla="*/ 7 h 10"/>
                <a:gd name="T10" fmla="*/ 3 w 40"/>
                <a:gd name="T11" fmla="*/ 4 h 10"/>
                <a:gd name="T12" fmla="*/ 36 w 40"/>
                <a:gd name="T13" fmla="*/ 0 h 10"/>
                <a:gd name="T14" fmla="*/ 40 w 4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">
                  <a:moveTo>
                    <a:pt x="40" y="2"/>
                  </a:moveTo>
                  <a:cubicBezTo>
                    <a:pt x="40" y="4"/>
                    <a:pt x="39" y="5"/>
                    <a:pt x="37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1" y="9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4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" name="Freeform 54"/>
            <p:cNvSpPr/>
            <p:nvPr/>
          </p:nvSpPr>
          <p:spPr bwMode="auto">
            <a:xfrm>
              <a:off x="802482" y="2107603"/>
              <a:ext cx="59531" cy="21431"/>
            </a:xfrm>
            <a:custGeom>
              <a:avLst/>
              <a:gdLst>
                <a:gd name="T0" fmla="*/ 23 w 23"/>
                <a:gd name="T1" fmla="*/ 2 h 8"/>
                <a:gd name="T2" fmla="*/ 20 w 23"/>
                <a:gd name="T3" fmla="*/ 5 h 8"/>
                <a:gd name="T4" fmla="*/ 3 w 23"/>
                <a:gd name="T5" fmla="*/ 7 h 8"/>
                <a:gd name="T6" fmla="*/ 0 w 23"/>
                <a:gd name="T7" fmla="*/ 5 h 8"/>
                <a:gd name="T8" fmla="*/ 0 w 23"/>
                <a:gd name="T9" fmla="*/ 5 h 8"/>
                <a:gd name="T10" fmla="*/ 2 w 23"/>
                <a:gd name="T11" fmla="*/ 2 h 8"/>
                <a:gd name="T12" fmla="*/ 20 w 23"/>
                <a:gd name="T13" fmla="*/ 0 h 8"/>
                <a:gd name="T14" fmla="*/ 23 w 23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2"/>
                  </a:moveTo>
                  <a:cubicBezTo>
                    <a:pt x="23" y="4"/>
                    <a:pt x="22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3" y="1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Freeform 55"/>
            <p:cNvSpPr>
              <a:spLocks noEditPoints="1"/>
            </p:cNvSpPr>
            <p:nvPr/>
          </p:nvSpPr>
          <p:spPr bwMode="auto">
            <a:xfrm>
              <a:off x="3059906" y="2087363"/>
              <a:ext cx="172640" cy="232172"/>
            </a:xfrm>
            <a:custGeom>
              <a:avLst/>
              <a:gdLst>
                <a:gd name="T0" fmla="*/ 43 w 67"/>
                <a:gd name="T1" fmla="*/ 1 h 90"/>
                <a:gd name="T2" fmla="*/ 14 w 67"/>
                <a:gd name="T3" fmla="*/ 4 h 90"/>
                <a:gd name="T4" fmla="*/ 1 w 67"/>
                <a:gd name="T5" fmla="*/ 21 h 90"/>
                <a:gd name="T6" fmla="*/ 8 w 67"/>
                <a:gd name="T7" fmla="*/ 76 h 90"/>
                <a:gd name="T8" fmla="*/ 25 w 67"/>
                <a:gd name="T9" fmla="*/ 89 h 90"/>
                <a:gd name="T10" fmla="*/ 53 w 67"/>
                <a:gd name="T11" fmla="*/ 85 h 90"/>
                <a:gd name="T12" fmla="*/ 66 w 67"/>
                <a:gd name="T13" fmla="*/ 68 h 90"/>
                <a:gd name="T14" fmla="*/ 60 w 67"/>
                <a:gd name="T15" fmla="*/ 14 h 90"/>
                <a:gd name="T16" fmla="*/ 43 w 67"/>
                <a:gd name="T17" fmla="*/ 1 h 90"/>
                <a:gd name="T18" fmla="*/ 43 w 67"/>
                <a:gd name="T19" fmla="*/ 80 h 90"/>
                <a:gd name="T20" fmla="*/ 41 w 67"/>
                <a:gd name="T21" fmla="*/ 81 h 90"/>
                <a:gd name="T22" fmla="*/ 35 w 67"/>
                <a:gd name="T23" fmla="*/ 82 h 90"/>
                <a:gd name="T24" fmla="*/ 34 w 67"/>
                <a:gd name="T25" fmla="*/ 81 h 90"/>
                <a:gd name="T26" fmla="*/ 33 w 67"/>
                <a:gd name="T27" fmla="*/ 77 h 90"/>
                <a:gd name="T28" fmla="*/ 35 w 67"/>
                <a:gd name="T29" fmla="*/ 75 h 90"/>
                <a:gd name="T30" fmla="*/ 41 w 67"/>
                <a:gd name="T31" fmla="*/ 75 h 90"/>
                <a:gd name="T32" fmla="*/ 42 w 67"/>
                <a:gd name="T33" fmla="*/ 76 h 90"/>
                <a:gd name="T34" fmla="*/ 43 w 67"/>
                <a:gd name="T35" fmla="*/ 80 h 90"/>
                <a:gd name="T36" fmla="*/ 58 w 67"/>
                <a:gd name="T37" fmla="*/ 57 h 90"/>
                <a:gd name="T38" fmla="*/ 50 w 67"/>
                <a:gd name="T39" fmla="*/ 66 h 90"/>
                <a:gd name="T40" fmla="*/ 23 w 67"/>
                <a:gd name="T41" fmla="*/ 70 h 90"/>
                <a:gd name="T42" fmla="*/ 14 w 67"/>
                <a:gd name="T43" fmla="*/ 62 h 90"/>
                <a:gd name="T44" fmla="*/ 9 w 67"/>
                <a:gd name="T45" fmla="*/ 22 h 90"/>
                <a:gd name="T46" fmla="*/ 16 w 67"/>
                <a:gd name="T47" fmla="*/ 12 h 90"/>
                <a:gd name="T48" fmla="*/ 43 w 67"/>
                <a:gd name="T49" fmla="*/ 8 h 90"/>
                <a:gd name="T50" fmla="*/ 53 w 67"/>
                <a:gd name="T51" fmla="*/ 16 h 90"/>
                <a:gd name="T52" fmla="*/ 58 w 67"/>
                <a:gd name="T53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90">
                  <a:moveTo>
                    <a:pt x="43" y="1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6" y="5"/>
                    <a:pt x="0" y="13"/>
                    <a:pt x="1" y="21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84"/>
                    <a:pt x="17" y="90"/>
                    <a:pt x="25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61" y="84"/>
                    <a:pt x="67" y="77"/>
                    <a:pt x="66" y="6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6"/>
                    <a:pt x="51" y="0"/>
                    <a:pt x="43" y="1"/>
                  </a:cubicBezTo>
                  <a:close/>
                  <a:moveTo>
                    <a:pt x="43" y="80"/>
                  </a:moveTo>
                  <a:cubicBezTo>
                    <a:pt x="43" y="81"/>
                    <a:pt x="42" y="81"/>
                    <a:pt x="41" y="81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4" y="82"/>
                    <a:pt x="34" y="81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3" y="76"/>
                    <a:pt x="34" y="76"/>
                    <a:pt x="35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2" y="75"/>
                    <a:pt x="42" y="76"/>
                  </a:cubicBezTo>
                  <a:lnTo>
                    <a:pt x="43" y="80"/>
                  </a:lnTo>
                  <a:close/>
                  <a:moveTo>
                    <a:pt x="58" y="57"/>
                  </a:moveTo>
                  <a:cubicBezTo>
                    <a:pt x="58" y="61"/>
                    <a:pt x="55" y="66"/>
                    <a:pt x="50" y="66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19" y="70"/>
                    <a:pt x="14" y="67"/>
                    <a:pt x="14" y="6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17"/>
                    <a:pt x="11" y="12"/>
                    <a:pt x="16" y="1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8" y="8"/>
                    <a:pt x="52" y="11"/>
                    <a:pt x="53" y="16"/>
                  </a:cubicBezTo>
                  <a:lnTo>
                    <a:pt x="5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" name="Freeform 56"/>
            <p:cNvSpPr/>
            <p:nvPr/>
          </p:nvSpPr>
          <p:spPr bwMode="auto">
            <a:xfrm>
              <a:off x="3224212" y="2094506"/>
              <a:ext cx="41672" cy="201216"/>
            </a:xfrm>
            <a:custGeom>
              <a:avLst/>
              <a:gdLst>
                <a:gd name="T0" fmla="*/ 3 w 16"/>
                <a:gd name="T1" fmla="*/ 0 h 78"/>
                <a:gd name="T2" fmla="*/ 0 w 16"/>
                <a:gd name="T3" fmla="*/ 4 h 78"/>
                <a:gd name="T4" fmla="*/ 9 w 16"/>
                <a:gd name="T5" fmla="*/ 74 h 78"/>
                <a:gd name="T6" fmla="*/ 13 w 16"/>
                <a:gd name="T7" fmla="*/ 78 h 78"/>
                <a:gd name="T8" fmla="*/ 16 w 16"/>
                <a:gd name="T9" fmla="*/ 73 h 78"/>
                <a:gd name="T10" fmla="*/ 7 w 16"/>
                <a:gd name="T11" fmla="*/ 3 h 78"/>
                <a:gd name="T12" fmla="*/ 3 w 1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6"/>
                    <a:pt x="11" y="78"/>
                    <a:pt x="13" y="78"/>
                  </a:cubicBezTo>
                  <a:cubicBezTo>
                    <a:pt x="15" y="77"/>
                    <a:pt x="16" y="75"/>
                    <a:pt x="16" y="7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" name="Freeform 57"/>
            <p:cNvSpPr/>
            <p:nvPr/>
          </p:nvSpPr>
          <p:spPr bwMode="auto">
            <a:xfrm>
              <a:off x="3245643" y="2102841"/>
              <a:ext cx="15478" cy="69056"/>
            </a:xfrm>
            <a:custGeom>
              <a:avLst/>
              <a:gdLst>
                <a:gd name="T0" fmla="*/ 1 w 6"/>
                <a:gd name="T1" fmla="*/ 0 h 27"/>
                <a:gd name="T2" fmla="*/ 0 w 6"/>
                <a:gd name="T3" fmla="*/ 1 h 27"/>
                <a:gd name="T4" fmla="*/ 3 w 6"/>
                <a:gd name="T5" fmla="*/ 26 h 27"/>
                <a:gd name="T6" fmla="*/ 5 w 6"/>
                <a:gd name="T7" fmla="*/ 27 h 27"/>
                <a:gd name="T8" fmla="*/ 6 w 6"/>
                <a:gd name="T9" fmla="*/ 25 h 27"/>
                <a:gd name="T10" fmla="*/ 3 w 6"/>
                <a:gd name="T11" fmla="*/ 1 h 27"/>
                <a:gd name="T12" fmla="*/ 1 w 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5" y="27"/>
                    <a:pt x="6" y="26"/>
                    <a:pt x="6" y="2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" name="Freeform 58"/>
            <p:cNvSpPr/>
            <p:nvPr/>
          </p:nvSpPr>
          <p:spPr bwMode="auto">
            <a:xfrm>
              <a:off x="3090862" y="2138559"/>
              <a:ext cx="97631" cy="23813"/>
            </a:xfrm>
            <a:custGeom>
              <a:avLst/>
              <a:gdLst>
                <a:gd name="T0" fmla="*/ 38 w 38"/>
                <a:gd name="T1" fmla="*/ 2 h 9"/>
                <a:gd name="T2" fmla="*/ 35 w 38"/>
                <a:gd name="T3" fmla="*/ 5 h 9"/>
                <a:gd name="T4" fmla="*/ 3 w 38"/>
                <a:gd name="T5" fmla="*/ 9 h 9"/>
                <a:gd name="T6" fmla="*/ 0 w 38"/>
                <a:gd name="T7" fmla="*/ 7 h 9"/>
                <a:gd name="T8" fmla="*/ 0 w 38"/>
                <a:gd name="T9" fmla="*/ 7 h 9"/>
                <a:gd name="T10" fmla="*/ 3 w 38"/>
                <a:gd name="T11" fmla="*/ 4 h 9"/>
                <a:gd name="T12" fmla="*/ 35 w 38"/>
                <a:gd name="T13" fmla="*/ 0 h 9"/>
                <a:gd name="T14" fmla="*/ 38 w 38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">
                  <a:moveTo>
                    <a:pt x="38" y="2"/>
                  </a:moveTo>
                  <a:cubicBezTo>
                    <a:pt x="38" y="4"/>
                    <a:pt x="37" y="5"/>
                    <a:pt x="3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1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3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Freeform 59"/>
            <p:cNvSpPr/>
            <p:nvPr/>
          </p:nvSpPr>
          <p:spPr bwMode="auto">
            <a:xfrm>
              <a:off x="3093244" y="2162371"/>
              <a:ext cx="97631" cy="25004"/>
            </a:xfrm>
            <a:custGeom>
              <a:avLst/>
              <a:gdLst>
                <a:gd name="T0" fmla="*/ 38 w 38"/>
                <a:gd name="T1" fmla="*/ 3 h 10"/>
                <a:gd name="T2" fmla="*/ 35 w 38"/>
                <a:gd name="T3" fmla="*/ 6 h 10"/>
                <a:gd name="T4" fmla="*/ 4 w 38"/>
                <a:gd name="T5" fmla="*/ 9 h 10"/>
                <a:gd name="T6" fmla="*/ 1 w 38"/>
                <a:gd name="T7" fmla="*/ 7 h 10"/>
                <a:gd name="T8" fmla="*/ 1 w 38"/>
                <a:gd name="T9" fmla="*/ 7 h 10"/>
                <a:gd name="T10" fmla="*/ 3 w 38"/>
                <a:gd name="T11" fmla="*/ 4 h 10"/>
                <a:gd name="T12" fmla="*/ 35 w 38"/>
                <a:gd name="T13" fmla="*/ 0 h 10"/>
                <a:gd name="T14" fmla="*/ 38 w 38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">
                  <a:moveTo>
                    <a:pt x="38" y="3"/>
                  </a:moveTo>
                  <a:cubicBezTo>
                    <a:pt x="38" y="4"/>
                    <a:pt x="37" y="5"/>
                    <a:pt x="35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1" y="9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8" y="1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Freeform 60"/>
            <p:cNvSpPr/>
            <p:nvPr/>
          </p:nvSpPr>
          <p:spPr bwMode="auto">
            <a:xfrm>
              <a:off x="3099197" y="2187375"/>
              <a:ext cx="95250" cy="23813"/>
            </a:xfrm>
            <a:custGeom>
              <a:avLst/>
              <a:gdLst>
                <a:gd name="T0" fmla="*/ 37 w 37"/>
                <a:gd name="T1" fmla="*/ 2 h 9"/>
                <a:gd name="T2" fmla="*/ 35 w 37"/>
                <a:gd name="T3" fmla="*/ 5 h 9"/>
                <a:gd name="T4" fmla="*/ 3 w 37"/>
                <a:gd name="T5" fmla="*/ 9 h 9"/>
                <a:gd name="T6" fmla="*/ 0 w 37"/>
                <a:gd name="T7" fmla="*/ 7 h 9"/>
                <a:gd name="T8" fmla="*/ 0 w 37"/>
                <a:gd name="T9" fmla="*/ 7 h 9"/>
                <a:gd name="T10" fmla="*/ 2 w 37"/>
                <a:gd name="T11" fmla="*/ 4 h 9"/>
                <a:gd name="T12" fmla="*/ 34 w 37"/>
                <a:gd name="T13" fmla="*/ 0 h 9"/>
                <a:gd name="T14" fmla="*/ 37 w 37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9">
                  <a:moveTo>
                    <a:pt x="37" y="2"/>
                  </a:moveTo>
                  <a:cubicBezTo>
                    <a:pt x="37" y="3"/>
                    <a:pt x="36" y="5"/>
                    <a:pt x="3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7" y="1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" name="Freeform 61"/>
            <p:cNvSpPr/>
            <p:nvPr/>
          </p:nvSpPr>
          <p:spPr bwMode="auto">
            <a:xfrm>
              <a:off x="3139678" y="2211188"/>
              <a:ext cx="57150" cy="20241"/>
            </a:xfrm>
            <a:custGeom>
              <a:avLst/>
              <a:gdLst>
                <a:gd name="T0" fmla="*/ 22 w 22"/>
                <a:gd name="T1" fmla="*/ 2 h 8"/>
                <a:gd name="T2" fmla="*/ 20 w 22"/>
                <a:gd name="T3" fmla="*/ 5 h 8"/>
                <a:gd name="T4" fmla="*/ 3 w 22"/>
                <a:gd name="T5" fmla="*/ 7 h 8"/>
                <a:gd name="T6" fmla="*/ 0 w 22"/>
                <a:gd name="T7" fmla="*/ 5 h 8"/>
                <a:gd name="T8" fmla="*/ 0 w 22"/>
                <a:gd name="T9" fmla="*/ 5 h 8"/>
                <a:gd name="T10" fmla="*/ 2 w 22"/>
                <a:gd name="T11" fmla="*/ 2 h 8"/>
                <a:gd name="T12" fmla="*/ 19 w 22"/>
                <a:gd name="T13" fmla="*/ 0 h 8"/>
                <a:gd name="T14" fmla="*/ 22 w 22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8">
                  <a:moveTo>
                    <a:pt x="22" y="2"/>
                  </a:moveTo>
                  <a:cubicBezTo>
                    <a:pt x="22" y="4"/>
                    <a:pt x="21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2" y="1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" name="Freeform 62"/>
            <p:cNvSpPr>
              <a:spLocks noEditPoints="1"/>
            </p:cNvSpPr>
            <p:nvPr/>
          </p:nvSpPr>
          <p:spPr bwMode="auto">
            <a:xfrm>
              <a:off x="1734740" y="1870669"/>
              <a:ext cx="241697" cy="252413"/>
            </a:xfrm>
            <a:custGeom>
              <a:avLst/>
              <a:gdLst>
                <a:gd name="T0" fmla="*/ 71 w 94"/>
                <a:gd name="T1" fmla="*/ 1 h 98"/>
                <a:gd name="T2" fmla="*/ 15 w 94"/>
                <a:gd name="T3" fmla="*/ 8 h 98"/>
                <a:gd name="T4" fmla="*/ 1 w 94"/>
                <a:gd name="T5" fmla="*/ 26 h 98"/>
                <a:gd name="T6" fmla="*/ 6 w 94"/>
                <a:gd name="T7" fmla="*/ 62 h 98"/>
                <a:gd name="T8" fmla="*/ 24 w 94"/>
                <a:gd name="T9" fmla="*/ 76 h 98"/>
                <a:gd name="T10" fmla="*/ 45 w 94"/>
                <a:gd name="T11" fmla="*/ 73 h 98"/>
                <a:gd name="T12" fmla="*/ 46 w 94"/>
                <a:gd name="T13" fmla="*/ 84 h 98"/>
                <a:gd name="T14" fmla="*/ 21 w 94"/>
                <a:gd name="T15" fmla="*/ 88 h 98"/>
                <a:gd name="T16" fmla="*/ 17 w 94"/>
                <a:gd name="T17" fmla="*/ 93 h 98"/>
                <a:gd name="T18" fmla="*/ 22 w 94"/>
                <a:gd name="T19" fmla="*/ 98 h 98"/>
                <a:gd name="T20" fmla="*/ 86 w 94"/>
                <a:gd name="T21" fmla="*/ 90 h 98"/>
                <a:gd name="T22" fmla="*/ 90 w 94"/>
                <a:gd name="T23" fmla="*/ 84 h 98"/>
                <a:gd name="T24" fmla="*/ 84 w 94"/>
                <a:gd name="T25" fmla="*/ 80 h 98"/>
                <a:gd name="T26" fmla="*/ 59 w 94"/>
                <a:gd name="T27" fmla="*/ 83 h 98"/>
                <a:gd name="T28" fmla="*/ 58 w 94"/>
                <a:gd name="T29" fmla="*/ 71 h 98"/>
                <a:gd name="T30" fmla="*/ 79 w 94"/>
                <a:gd name="T31" fmla="*/ 69 h 98"/>
                <a:gd name="T32" fmla="*/ 93 w 94"/>
                <a:gd name="T33" fmla="*/ 51 h 98"/>
                <a:gd name="T34" fmla="*/ 88 w 94"/>
                <a:gd name="T35" fmla="*/ 15 h 98"/>
                <a:gd name="T36" fmla="*/ 71 w 94"/>
                <a:gd name="T37" fmla="*/ 1 h 98"/>
                <a:gd name="T38" fmla="*/ 87 w 94"/>
                <a:gd name="T39" fmla="*/ 52 h 98"/>
                <a:gd name="T40" fmla="*/ 78 w 94"/>
                <a:gd name="T41" fmla="*/ 63 h 98"/>
                <a:gd name="T42" fmla="*/ 23 w 94"/>
                <a:gd name="T43" fmla="*/ 69 h 98"/>
                <a:gd name="T44" fmla="*/ 12 w 94"/>
                <a:gd name="T45" fmla="*/ 61 h 98"/>
                <a:gd name="T46" fmla="*/ 7 w 94"/>
                <a:gd name="T47" fmla="*/ 25 h 98"/>
                <a:gd name="T48" fmla="*/ 16 w 94"/>
                <a:gd name="T49" fmla="*/ 14 h 98"/>
                <a:gd name="T50" fmla="*/ 71 w 94"/>
                <a:gd name="T51" fmla="*/ 7 h 98"/>
                <a:gd name="T52" fmla="*/ 83 w 94"/>
                <a:gd name="T53" fmla="*/ 16 h 98"/>
                <a:gd name="T54" fmla="*/ 87 w 94"/>
                <a:gd name="T55" fmla="*/ 5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98">
                  <a:moveTo>
                    <a:pt x="71" y="1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7" y="9"/>
                    <a:pt x="0" y="17"/>
                    <a:pt x="1" y="26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71"/>
                    <a:pt x="15" y="77"/>
                    <a:pt x="24" y="7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18" y="88"/>
                    <a:pt x="16" y="90"/>
                    <a:pt x="17" y="93"/>
                  </a:cubicBezTo>
                  <a:cubicBezTo>
                    <a:pt x="17" y="96"/>
                    <a:pt x="19" y="98"/>
                    <a:pt x="22" y="98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8" y="89"/>
                    <a:pt x="90" y="87"/>
                    <a:pt x="90" y="84"/>
                  </a:cubicBezTo>
                  <a:cubicBezTo>
                    <a:pt x="90" y="81"/>
                    <a:pt x="87" y="79"/>
                    <a:pt x="84" y="80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8" y="68"/>
                    <a:pt x="94" y="60"/>
                    <a:pt x="93" y="51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7" y="6"/>
                    <a:pt x="79" y="0"/>
                    <a:pt x="71" y="1"/>
                  </a:cubicBezTo>
                  <a:close/>
                  <a:moveTo>
                    <a:pt x="87" y="52"/>
                  </a:moveTo>
                  <a:cubicBezTo>
                    <a:pt x="88" y="57"/>
                    <a:pt x="84" y="62"/>
                    <a:pt x="78" y="63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7" y="70"/>
                    <a:pt x="12" y="66"/>
                    <a:pt x="12" y="6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0"/>
                    <a:pt x="11" y="15"/>
                    <a:pt x="16" y="14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7" y="7"/>
                    <a:pt x="82" y="10"/>
                    <a:pt x="83" y="16"/>
                  </a:cubicBezTo>
                  <a:lnTo>
                    <a:pt x="87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" name="Freeform 63"/>
            <p:cNvSpPr/>
            <p:nvPr/>
          </p:nvSpPr>
          <p:spPr bwMode="auto">
            <a:xfrm>
              <a:off x="1772840" y="1917103"/>
              <a:ext cx="152400" cy="30956"/>
            </a:xfrm>
            <a:custGeom>
              <a:avLst/>
              <a:gdLst>
                <a:gd name="T0" fmla="*/ 59 w 59"/>
                <a:gd name="T1" fmla="*/ 2 h 12"/>
                <a:gd name="T2" fmla="*/ 57 w 59"/>
                <a:gd name="T3" fmla="*/ 5 h 12"/>
                <a:gd name="T4" fmla="*/ 4 w 59"/>
                <a:gd name="T5" fmla="*/ 12 h 12"/>
                <a:gd name="T6" fmla="*/ 1 w 59"/>
                <a:gd name="T7" fmla="*/ 9 h 12"/>
                <a:gd name="T8" fmla="*/ 1 w 59"/>
                <a:gd name="T9" fmla="*/ 9 h 12"/>
                <a:gd name="T10" fmla="*/ 3 w 59"/>
                <a:gd name="T11" fmla="*/ 6 h 12"/>
                <a:gd name="T12" fmla="*/ 56 w 59"/>
                <a:gd name="T13" fmla="*/ 0 h 12"/>
                <a:gd name="T14" fmla="*/ 59 w 59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2">
                  <a:moveTo>
                    <a:pt x="59" y="2"/>
                  </a:moveTo>
                  <a:cubicBezTo>
                    <a:pt x="59" y="4"/>
                    <a:pt x="58" y="5"/>
                    <a:pt x="57" y="5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1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1" y="6"/>
                    <a:pt x="3" y="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59" y="1"/>
                    <a:pt x="5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" name="Freeform 64"/>
            <p:cNvSpPr/>
            <p:nvPr/>
          </p:nvSpPr>
          <p:spPr bwMode="auto">
            <a:xfrm>
              <a:off x="1778794" y="1940915"/>
              <a:ext cx="151209" cy="33338"/>
            </a:xfrm>
            <a:custGeom>
              <a:avLst/>
              <a:gdLst>
                <a:gd name="T0" fmla="*/ 58 w 59"/>
                <a:gd name="T1" fmla="*/ 3 h 13"/>
                <a:gd name="T2" fmla="*/ 56 w 59"/>
                <a:gd name="T3" fmla="*/ 6 h 13"/>
                <a:gd name="T4" fmla="*/ 3 w 59"/>
                <a:gd name="T5" fmla="*/ 13 h 13"/>
                <a:gd name="T6" fmla="*/ 0 w 59"/>
                <a:gd name="T7" fmla="*/ 10 h 13"/>
                <a:gd name="T8" fmla="*/ 0 w 59"/>
                <a:gd name="T9" fmla="*/ 10 h 13"/>
                <a:gd name="T10" fmla="*/ 2 w 59"/>
                <a:gd name="T11" fmla="*/ 7 h 13"/>
                <a:gd name="T12" fmla="*/ 55 w 59"/>
                <a:gd name="T13" fmla="*/ 1 h 13"/>
                <a:gd name="T14" fmla="*/ 58 w 59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3">
                  <a:moveTo>
                    <a:pt x="58" y="3"/>
                  </a:moveTo>
                  <a:cubicBezTo>
                    <a:pt x="59" y="4"/>
                    <a:pt x="57" y="6"/>
                    <a:pt x="56" y="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7"/>
                    <a:pt x="2" y="7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7" y="0"/>
                    <a:pt x="58" y="1"/>
                    <a:pt x="5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" name="Freeform 65"/>
            <p:cNvSpPr/>
            <p:nvPr/>
          </p:nvSpPr>
          <p:spPr bwMode="auto">
            <a:xfrm>
              <a:off x="1781175" y="1965919"/>
              <a:ext cx="151209" cy="33338"/>
            </a:xfrm>
            <a:custGeom>
              <a:avLst/>
              <a:gdLst>
                <a:gd name="T0" fmla="*/ 59 w 59"/>
                <a:gd name="T1" fmla="*/ 3 h 13"/>
                <a:gd name="T2" fmla="*/ 56 w 59"/>
                <a:gd name="T3" fmla="*/ 6 h 13"/>
                <a:gd name="T4" fmla="*/ 3 w 59"/>
                <a:gd name="T5" fmla="*/ 12 h 13"/>
                <a:gd name="T6" fmla="*/ 0 w 59"/>
                <a:gd name="T7" fmla="*/ 10 h 13"/>
                <a:gd name="T8" fmla="*/ 0 w 59"/>
                <a:gd name="T9" fmla="*/ 10 h 13"/>
                <a:gd name="T10" fmla="*/ 2 w 59"/>
                <a:gd name="T11" fmla="*/ 7 h 13"/>
                <a:gd name="T12" fmla="*/ 56 w 59"/>
                <a:gd name="T13" fmla="*/ 0 h 13"/>
                <a:gd name="T14" fmla="*/ 59 w 59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3">
                  <a:moveTo>
                    <a:pt x="59" y="3"/>
                  </a:moveTo>
                  <a:cubicBezTo>
                    <a:pt x="59" y="4"/>
                    <a:pt x="58" y="6"/>
                    <a:pt x="56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7"/>
                    <a:pt x="2" y="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8" y="1"/>
                    <a:pt x="59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Freeform 66"/>
            <p:cNvSpPr/>
            <p:nvPr/>
          </p:nvSpPr>
          <p:spPr bwMode="auto">
            <a:xfrm>
              <a:off x="1824038" y="1992113"/>
              <a:ext cx="110728" cy="28575"/>
            </a:xfrm>
            <a:custGeom>
              <a:avLst/>
              <a:gdLst>
                <a:gd name="T0" fmla="*/ 43 w 43"/>
                <a:gd name="T1" fmla="*/ 3 h 11"/>
                <a:gd name="T2" fmla="*/ 40 w 43"/>
                <a:gd name="T3" fmla="*/ 6 h 11"/>
                <a:gd name="T4" fmla="*/ 3 w 43"/>
                <a:gd name="T5" fmla="*/ 10 h 11"/>
                <a:gd name="T6" fmla="*/ 0 w 43"/>
                <a:gd name="T7" fmla="*/ 8 h 11"/>
                <a:gd name="T8" fmla="*/ 0 w 43"/>
                <a:gd name="T9" fmla="*/ 8 h 11"/>
                <a:gd name="T10" fmla="*/ 3 w 43"/>
                <a:gd name="T11" fmla="*/ 5 h 11"/>
                <a:gd name="T12" fmla="*/ 40 w 43"/>
                <a:gd name="T13" fmla="*/ 0 h 11"/>
                <a:gd name="T14" fmla="*/ 43 w 43"/>
                <a:gd name="T1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">
                  <a:moveTo>
                    <a:pt x="43" y="3"/>
                  </a:moveTo>
                  <a:cubicBezTo>
                    <a:pt x="43" y="4"/>
                    <a:pt x="42" y="6"/>
                    <a:pt x="40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5"/>
                    <a:pt x="3" y="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Freeform 67"/>
            <p:cNvSpPr>
              <a:spLocks noEditPoints="1"/>
            </p:cNvSpPr>
            <p:nvPr/>
          </p:nvSpPr>
          <p:spPr bwMode="auto">
            <a:xfrm>
              <a:off x="983457" y="1952822"/>
              <a:ext cx="177403" cy="216694"/>
            </a:xfrm>
            <a:custGeom>
              <a:avLst/>
              <a:gdLst>
                <a:gd name="T0" fmla="*/ 15 w 69"/>
                <a:gd name="T1" fmla="*/ 5 h 84"/>
                <a:gd name="T2" fmla="*/ 7 w 69"/>
                <a:gd name="T3" fmla="*/ 69 h 84"/>
                <a:gd name="T4" fmla="*/ 54 w 69"/>
                <a:gd name="T5" fmla="*/ 79 h 84"/>
                <a:gd name="T6" fmla="*/ 62 w 69"/>
                <a:gd name="T7" fmla="*/ 15 h 84"/>
                <a:gd name="T8" fmla="*/ 23 w 69"/>
                <a:gd name="T9" fmla="*/ 71 h 84"/>
                <a:gd name="T10" fmla="*/ 15 w 69"/>
                <a:gd name="T11" fmla="*/ 74 h 84"/>
                <a:gd name="T12" fmla="*/ 12 w 69"/>
                <a:gd name="T13" fmla="*/ 68 h 84"/>
                <a:gd name="T14" fmla="*/ 21 w 69"/>
                <a:gd name="T15" fmla="*/ 65 h 84"/>
                <a:gd name="T16" fmla="*/ 23 w 69"/>
                <a:gd name="T17" fmla="*/ 71 h 84"/>
                <a:gd name="T18" fmla="*/ 20 w 69"/>
                <a:gd name="T19" fmla="*/ 60 h 84"/>
                <a:gd name="T20" fmla="*/ 11 w 69"/>
                <a:gd name="T21" fmla="*/ 59 h 84"/>
                <a:gd name="T22" fmla="*/ 12 w 69"/>
                <a:gd name="T23" fmla="*/ 53 h 84"/>
                <a:gd name="T24" fmla="*/ 21 w 69"/>
                <a:gd name="T25" fmla="*/ 53 h 84"/>
                <a:gd name="T26" fmla="*/ 20 w 69"/>
                <a:gd name="T27" fmla="*/ 45 h 84"/>
                <a:gd name="T28" fmla="*/ 12 w 69"/>
                <a:gd name="T29" fmla="*/ 48 h 84"/>
                <a:gd name="T30" fmla="*/ 9 w 69"/>
                <a:gd name="T31" fmla="*/ 42 h 84"/>
                <a:gd name="T32" fmla="*/ 18 w 69"/>
                <a:gd name="T33" fmla="*/ 39 h 84"/>
                <a:gd name="T34" fmla="*/ 20 w 69"/>
                <a:gd name="T35" fmla="*/ 45 h 84"/>
                <a:gd name="T36" fmla="*/ 35 w 69"/>
                <a:gd name="T37" fmla="*/ 71 h 84"/>
                <a:gd name="T38" fmla="*/ 26 w 69"/>
                <a:gd name="T39" fmla="*/ 71 h 84"/>
                <a:gd name="T40" fmla="*/ 27 w 69"/>
                <a:gd name="T41" fmla="*/ 64 h 84"/>
                <a:gd name="T42" fmla="*/ 36 w 69"/>
                <a:gd name="T43" fmla="*/ 65 h 84"/>
                <a:gd name="T44" fmla="*/ 35 w 69"/>
                <a:gd name="T45" fmla="*/ 57 h 84"/>
                <a:gd name="T46" fmla="*/ 26 w 69"/>
                <a:gd name="T47" fmla="*/ 59 h 84"/>
                <a:gd name="T48" fmla="*/ 24 w 69"/>
                <a:gd name="T49" fmla="*/ 53 h 84"/>
                <a:gd name="T50" fmla="*/ 32 w 69"/>
                <a:gd name="T51" fmla="*/ 51 h 84"/>
                <a:gd name="T52" fmla="*/ 35 w 69"/>
                <a:gd name="T53" fmla="*/ 57 h 84"/>
                <a:gd name="T54" fmla="*/ 32 w 69"/>
                <a:gd name="T55" fmla="*/ 45 h 84"/>
                <a:gd name="T56" fmla="*/ 23 w 69"/>
                <a:gd name="T57" fmla="*/ 45 h 84"/>
                <a:gd name="T58" fmla="*/ 24 w 69"/>
                <a:gd name="T59" fmla="*/ 39 h 84"/>
                <a:gd name="T60" fmla="*/ 33 w 69"/>
                <a:gd name="T61" fmla="*/ 39 h 84"/>
                <a:gd name="T62" fmla="*/ 49 w 69"/>
                <a:gd name="T63" fmla="*/ 68 h 84"/>
                <a:gd name="T64" fmla="*/ 41 w 69"/>
                <a:gd name="T65" fmla="*/ 70 h 84"/>
                <a:gd name="T66" fmla="*/ 39 w 69"/>
                <a:gd name="T67" fmla="*/ 64 h 84"/>
                <a:gd name="T68" fmla="*/ 47 w 69"/>
                <a:gd name="T69" fmla="*/ 62 h 84"/>
                <a:gd name="T70" fmla="*/ 49 w 69"/>
                <a:gd name="T71" fmla="*/ 68 h 84"/>
                <a:gd name="T72" fmla="*/ 47 w 69"/>
                <a:gd name="T73" fmla="*/ 57 h 84"/>
                <a:gd name="T74" fmla="*/ 38 w 69"/>
                <a:gd name="T75" fmla="*/ 56 h 84"/>
                <a:gd name="T76" fmla="*/ 38 w 69"/>
                <a:gd name="T77" fmla="*/ 50 h 84"/>
                <a:gd name="T78" fmla="*/ 47 w 69"/>
                <a:gd name="T79" fmla="*/ 50 h 84"/>
                <a:gd name="T80" fmla="*/ 46 w 69"/>
                <a:gd name="T81" fmla="*/ 42 h 84"/>
                <a:gd name="T82" fmla="*/ 38 w 69"/>
                <a:gd name="T83" fmla="*/ 45 h 84"/>
                <a:gd name="T84" fmla="*/ 36 w 69"/>
                <a:gd name="T85" fmla="*/ 39 h 84"/>
                <a:gd name="T86" fmla="*/ 44 w 69"/>
                <a:gd name="T87" fmla="*/ 36 h 84"/>
                <a:gd name="T88" fmla="*/ 46 w 69"/>
                <a:gd name="T89" fmla="*/ 42 h 84"/>
                <a:gd name="T90" fmla="*/ 61 w 69"/>
                <a:gd name="T91" fmla="*/ 68 h 84"/>
                <a:gd name="T92" fmla="*/ 52 w 69"/>
                <a:gd name="T93" fmla="*/ 67 h 84"/>
                <a:gd name="T94" fmla="*/ 53 w 69"/>
                <a:gd name="T95" fmla="*/ 61 h 84"/>
                <a:gd name="T96" fmla="*/ 62 w 69"/>
                <a:gd name="T97" fmla="*/ 61 h 84"/>
                <a:gd name="T98" fmla="*/ 61 w 69"/>
                <a:gd name="T99" fmla="*/ 53 h 84"/>
                <a:gd name="T100" fmla="*/ 53 w 69"/>
                <a:gd name="T101" fmla="*/ 56 h 84"/>
                <a:gd name="T102" fmla="*/ 50 w 69"/>
                <a:gd name="T103" fmla="*/ 50 h 84"/>
                <a:gd name="T104" fmla="*/ 59 w 69"/>
                <a:gd name="T105" fmla="*/ 47 h 84"/>
                <a:gd name="T106" fmla="*/ 61 w 69"/>
                <a:gd name="T107" fmla="*/ 53 h 84"/>
                <a:gd name="T108" fmla="*/ 58 w 69"/>
                <a:gd name="T109" fmla="*/ 42 h 84"/>
                <a:gd name="T110" fmla="*/ 49 w 69"/>
                <a:gd name="T111" fmla="*/ 42 h 84"/>
                <a:gd name="T112" fmla="*/ 50 w 69"/>
                <a:gd name="T113" fmla="*/ 35 h 84"/>
                <a:gd name="T114" fmla="*/ 59 w 69"/>
                <a:gd name="T115" fmla="*/ 36 h 84"/>
                <a:gd name="T116" fmla="*/ 57 w 69"/>
                <a:gd name="T117" fmla="*/ 20 h 84"/>
                <a:gd name="T118" fmla="*/ 18 w 69"/>
                <a:gd name="T119" fmla="*/ 34 h 84"/>
                <a:gd name="T120" fmla="*/ 7 w 69"/>
                <a:gd name="T121" fmla="*/ 22 h 84"/>
                <a:gd name="T122" fmla="*/ 45 w 69"/>
                <a:gd name="T123" fmla="*/ 7 h 84"/>
                <a:gd name="T124" fmla="*/ 57 w 69"/>
                <a:gd name="T12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" h="84">
                  <a:moveTo>
                    <a:pt x="45" y="1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78"/>
                    <a:pt x="16" y="84"/>
                    <a:pt x="24" y="83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3" y="78"/>
                    <a:pt x="69" y="70"/>
                    <a:pt x="68" y="6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6"/>
                    <a:pt x="53" y="0"/>
                    <a:pt x="45" y="1"/>
                  </a:cubicBezTo>
                  <a:close/>
                  <a:moveTo>
                    <a:pt x="23" y="71"/>
                  </a:moveTo>
                  <a:cubicBezTo>
                    <a:pt x="23" y="72"/>
                    <a:pt x="23" y="73"/>
                    <a:pt x="22" y="73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4"/>
                    <a:pt x="13" y="73"/>
                    <a:pt x="13" y="72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3" y="66"/>
                    <a:pt x="14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2" y="65"/>
                    <a:pt x="23" y="65"/>
                    <a:pt x="23" y="66"/>
                  </a:cubicBezTo>
                  <a:lnTo>
                    <a:pt x="23" y="71"/>
                  </a:lnTo>
                  <a:close/>
                  <a:moveTo>
                    <a:pt x="22" y="58"/>
                  </a:moveTo>
                  <a:cubicBezTo>
                    <a:pt x="22" y="59"/>
                    <a:pt x="21" y="60"/>
                    <a:pt x="20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0"/>
                    <a:pt x="11" y="59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4"/>
                    <a:pt x="11" y="53"/>
                    <a:pt x="12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1" y="53"/>
                    <a:pt x="21" y="53"/>
                  </a:cubicBezTo>
                  <a:lnTo>
                    <a:pt x="22" y="58"/>
                  </a:lnTo>
                  <a:close/>
                  <a:moveTo>
                    <a:pt x="20" y="45"/>
                  </a:moveTo>
                  <a:cubicBezTo>
                    <a:pt x="20" y="46"/>
                    <a:pt x="20" y="47"/>
                    <a:pt x="19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8"/>
                    <a:pt x="10" y="47"/>
                    <a:pt x="10" y="47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1"/>
                    <a:pt x="10" y="40"/>
                    <a:pt x="11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19" y="40"/>
                    <a:pt x="20" y="41"/>
                  </a:cubicBezTo>
                  <a:lnTo>
                    <a:pt x="20" y="45"/>
                  </a:lnTo>
                  <a:close/>
                  <a:moveTo>
                    <a:pt x="36" y="69"/>
                  </a:moveTo>
                  <a:cubicBezTo>
                    <a:pt x="36" y="70"/>
                    <a:pt x="36" y="71"/>
                    <a:pt x="35" y="71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6" y="71"/>
                    <a:pt x="26" y="71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5" y="65"/>
                    <a:pt x="26" y="64"/>
                    <a:pt x="27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6" y="64"/>
                    <a:pt x="36" y="65"/>
                  </a:cubicBezTo>
                  <a:lnTo>
                    <a:pt x="36" y="69"/>
                  </a:lnTo>
                  <a:close/>
                  <a:moveTo>
                    <a:pt x="35" y="57"/>
                  </a:moveTo>
                  <a:cubicBezTo>
                    <a:pt x="35" y="57"/>
                    <a:pt x="34" y="58"/>
                    <a:pt x="33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51"/>
                    <a:pt x="25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3" y="50"/>
                    <a:pt x="34" y="51"/>
                    <a:pt x="34" y="52"/>
                  </a:cubicBezTo>
                  <a:lnTo>
                    <a:pt x="35" y="57"/>
                  </a:lnTo>
                  <a:close/>
                  <a:moveTo>
                    <a:pt x="33" y="44"/>
                  </a:moveTo>
                  <a:cubicBezTo>
                    <a:pt x="33" y="45"/>
                    <a:pt x="33" y="45"/>
                    <a:pt x="32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3" y="46"/>
                    <a:pt x="23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39"/>
                    <a:pt x="23" y="39"/>
                    <a:pt x="24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8"/>
                    <a:pt x="33" y="38"/>
                    <a:pt x="33" y="39"/>
                  </a:cubicBezTo>
                  <a:lnTo>
                    <a:pt x="33" y="44"/>
                  </a:lnTo>
                  <a:close/>
                  <a:moveTo>
                    <a:pt x="49" y="68"/>
                  </a:moveTo>
                  <a:cubicBezTo>
                    <a:pt x="50" y="69"/>
                    <a:pt x="49" y="69"/>
                    <a:pt x="48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0" y="70"/>
                    <a:pt x="39" y="70"/>
                    <a:pt x="39" y="69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39" y="63"/>
                    <a:pt x="40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2"/>
                    <a:pt x="49" y="62"/>
                    <a:pt x="49" y="63"/>
                  </a:cubicBezTo>
                  <a:lnTo>
                    <a:pt x="49" y="68"/>
                  </a:lnTo>
                  <a:close/>
                  <a:moveTo>
                    <a:pt x="48" y="55"/>
                  </a:moveTo>
                  <a:cubicBezTo>
                    <a:pt x="48" y="56"/>
                    <a:pt x="47" y="57"/>
                    <a:pt x="47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8" y="57"/>
                    <a:pt x="38" y="5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8" y="50"/>
                    <a:pt x="38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7" y="49"/>
                    <a:pt x="47" y="50"/>
                  </a:cubicBezTo>
                  <a:lnTo>
                    <a:pt x="48" y="55"/>
                  </a:lnTo>
                  <a:close/>
                  <a:moveTo>
                    <a:pt x="46" y="42"/>
                  </a:moveTo>
                  <a:cubicBezTo>
                    <a:pt x="46" y="43"/>
                    <a:pt x="46" y="44"/>
                    <a:pt x="45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5"/>
                    <a:pt x="36" y="44"/>
                    <a:pt x="36" y="43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8"/>
                    <a:pt x="36" y="37"/>
                    <a:pt x="37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5" y="36"/>
                    <a:pt x="46" y="37"/>
                    <a:pt x="46" y="37"/>
                  </a:cubicBezTo>
                  <a:lnTo>
                    <a:pt x="46" y="42"/>
                  </a:lnTo>
                  <a:close/>
                  <a:moveTo>
                    <a:pt x="63" y="66"/>
                  </a:moveTo>
                  <a:cubicBezTo>
                    <a:pt x="63" y="67"/>
                    <a:pt x="62" y="68"/>
                    <a:pt x="61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9"/>
                    <a:pt x="52" y="68"/>
                    <a:pt x="52" y="67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2"/>
                    <a:pt x="52" y="61"/>
                    <a:pt x="53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1" y="60"/>
                    <a:pt x="62" y="61"/>
                    <a:pt x="62" y="61"/>
                  </a:cubicBezTo>
                  <a:lnTo>
                    <a:pt x="63" y="66"/>
                  </a:lnTo>
                  <a:close/>
                  <a:moveTo>
                    <a:pt x="61" y="53"/>
                  </a:moveTo>
                  <a:cubicBezTo>
                    <a:pt x="61" y="54"/>
                    <a:pt x="60" y="55"/>
                    <a:pt x="60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6"/>
                    <a:pt x="51" y="55"/>
                    <a:pt x="51" y="55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9"/>
                    <a:pt x="51" y="48"/>
                    <a:pt x="52" y="48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0" y="47"/>
                    <a:pt x="60" y="48"/>
                    <a:pt x="60" y="49"/>
                  </a:cubicBezTo>
                  <a:lnTo>
                    <a:pt x="61" y="53"/>
                  </a:lnTo>
                  <a:close/>
                  <a:moveTo>
                    <a:pt x="59" y="40"/>
                  </a:moveTo>
                  <a:cubicBezTo>
                    <a:pt x="60" y="41"/>
                    <a:pt x="59" y="42"/>
                    <a:pt x="58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3"/>
                    <a:pt x="49" y="43"/>
                    <a:pt x="49" y="42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6"/>
                    <a:pt x="49" y="35"/>
                    <a:pt x="50" y="35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4"/>
                    <a:pt x="59" y="35"/>
                    <a:pt x="59" y="36"/>
                  </a:cubicBezTo>
                  <a:lnTo>
                    <a:pt x="59" y="40"/>
                  </a:lnTo>
                  <a:close/>
                  <a:moveTo>
                    <a:pt x="57" y="20"/>
                  </a:moveTo>
                  <a:cubicBezTo>
                    <a:pt x="58" y="25"/>
                    <a:pt x="54" y="30"/>
                    <a:pt x="48" y="3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3" y="35"/>
                    <a:pt x="8" y="31"/>
                    <a:pt x="7" y="2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16"/>
                    <a:pt x="10" y="11"/>
                    <a:pt x="16" y="11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51" y="6"/>
                    <a:pt x="56" y="10"/>
                    <a:pt x="56" y="16"/>
                  </a:cubicBezTo>
                  <a:lnTo>
                    <a:pt x="57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" name="Freeform 68"/>
            <p:cNvSpPr/>
            <p:nvPr/>
          </p:nvSpPr>
          <p:spPr bwMode="auto">
            <a:xfrm>
              <a:off x="1010841" y="1987350"/>
              <a:ext cx="48815" cy="48816"/>
            </a:xfrm>
            <a:custGeom>
              <a:avLst/>
              <a:gdLst>
                <a:gd name="T0" fmla="*/ 16 w 19"/>
                <a:gd name="T1" fmla="*/ 6 h 19"/>
                <a:gd name="T2" fmla="*/ 12 w 19"/>
                <a:gd name="T3" fmla="*/ 6 h 19"/>
                <a:gd name="T4" fmla="*/ 11 w 19"/>
                <a:gd name="T5" fmla="*/ 2 h 19"/>
                <a:gd name="T6" fmla="*/ 8 w 19"/>
                <a:gd name="T7" fmla="*/ 0 h 19"/>
                <a:gd name="T8" fmla="*/ 6 w 19"/>
                <a:gd name="T9" fmla="*/ 3 h 19"/>
                <a:gd name="T10" fmla="*/ 7 w 19"/>
                <a:gd name="T11" fmla="*/ 7 h 19"/>
                <a:gd name="T12" fmla="*/ 2 w 19"/>
                <a:gd name="T13" fmla="*/ 8 h 19"/>
                <a:gd name="T14" fmla="*/ 0 w 19"/>
                <a:gd name="T15" fmla="*/ 11 h 19"/>
                <a:gd name="T16" fmla="*/ 3 w 19"/>
                <a:gd name="T17" fmla="*/ 13 h 19"/>
                <a:gd name="T18" fmla="*/ 7 w 19"/>
                <a:gd name="T19" fmla="*/ 12 h 19"/>
                <a:gd name="T20" fmla="*/ 8 w 19"/>
                <a:gd name="T21" fmla="*/ 17 h 19"/>
                <a:gd name="T22" fmla="*/ 11 w 19"/>
                <a:gd name="T23" fmla="*/ 19 h 19"/>
                <a:gd name="T24" fmla="*/ 13 w 19"/>
                <a:gd name="T25" fmla="*/ 16 h 19"/>
                <a:gd name="T26" fmla="*/ 13 w 19"/>
                <a:gd name="T27" fmla="*/ 12 h 19"/>
                <a:gd name="T28" fmla="*/ 17 w 19"/>
                <a:gd name="T29" fmla="*/ 11 h 19"/>
                <a:gd name="T30" fmla="*/ 19 w 19"/>
                <a:gd name="T31" fmla="*/ 8 h 19"/>
                <a:gd name="T32" fmla="*/ 16 w 19"/>
                <a:gd name="T3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6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8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2" y="13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9" y="19"/>
                    <a:pt x="11" y="19"/>
                  </a:cubicBezTo>
                  <a:cubicBezTo>
                    <a:pt x="12" y="19"/>
                    <a:pt x="13" y="17"/>
                    <a:pt x="13" y="1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9" y="10"/>
                    <a:pt x="19" y="8"/>
                  </a:cubicBezTo>
                  <a:cubicBezTo>
                    <a:pt x="19" y="7"/>
                    <a:pt x="17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7" name="Freeform 69"/>
            <p:cNvSpPr/>
            <p:nvPr/>
          </p:nvSpPr>
          <p:spPr bwMode="auto">
            <a:xfrm>
              <a:off x="1067990" y="1994494"/>
              <a:ext cx="51197" cy="17860"/>
            </a:xfrm>
            <a:custGeom>
              <a:avLst/>
              <a:gdLst>
                <a:gd name="T0" fmla="*/ 16 w 20"/>
                <a:gd name="T1" fmla="*/ 0 h 7"/>
                <a:gd name="T2" fmla="*/ 3 w 20"/>
                <a:gd name="T3" fmla="*/ 2 h 7"/>
                <a:gd name="T4" fmla="*/ 1 w 20"/>
                <a:gd name="T5" fmla="*/ 5 h 7"/>
                <a:gd name="T6" fmla="*/ 4 w 20"/>
                <a:gd name="T7" fmla="*/ 7 h 7"/>
                <a:gd name="T8" fmla="*/ 17 w 20"/>
                <a:gd name="T9" fmla="*/ 5 h 7"/>
                <a:gd name="T10" fmla="*/ 20 w 20"/>
                <a:gd name="T11" fmla="*/ 2 h 7"/>
                <a:gd name="T12" fmla="*/ 16 w 2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7">
                  <a:moveTo>
                    <a:pt x="16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0" y="4"/>
                    <a:pt x="20" y="2"/>
                  </a:cubicBezTo>
                  <a:cubicBezTo>
                    <a:pt x="19" y="1"/>
                    <a:pt x="18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" name="Freeform 70"/>
            <p:cNvSpPr>
              <a:spLocks noEditPoints="1"/>
            </p:cNvSpPr>
            <p:nvPr/>
          </p:nvSpPr>
          <p:spPr bwMode="auto">
            <a:xfrm>
              <a:off x="3471862" y="2365969"/>
              <a:ext cx="179784" cy="215504"/>
            </a:xfrm>
            <a:custGeom>
              <a:avLst/>
              <a:gdLst>
                <a:gd name="T0" fmla="*/ 15 w 70"/>
                <a:gd name="T1" fmla="*/ 4 h 84"/>
                <a:gd name="T2" fmla="*/ 7 w 70"/>
                <a:gd name="T3" fmla="*/ 69 h 84"/>
                <a:gd name="T4" fmla="*/ 54 w 70"/>
                <a:gd name="T5" fmla="*/ 79 h 84"/>
                <a:gd name="T6" fmla="*/ 63 w 70"/>
                <a:gd name="T7" fmla="*/ 15 h 84"/>
                <a:gd name="T8" fmla="*/ 24 w 70"/>
                <a:gd name="T9" fmla="*/ 71 h 84"/>
                <a:gd name="T10" fmla="*/ 15 w 70"/>
                <a:gd name="T11" fmla="*/ 73 h 84"/>
                <a:gd name="T12" fmla="*/ 13 w 70"/>
                <a:gd name="T13" fmla="*/ 67 h 84"/>
                <a:gd name="T14" fmla="*/ 21 w 70"/>
                <a:gd name="T15" fmla="*/ 65 h 84"/>
                <a:gd name="T16" fmla="*/ 24 w 70"/>
                <a:gd name="T17" fmla="*/ 71 h 84"/>
                <a:gd name="T18" fmla="*/ 21 w 70"/>
                <a:gd name="T19" fmla="*/ 60 h 84"/>
                <a:gd name="T20" fmla="*/ 12 w 70"/>
                <a:gd name="T21" fmla="*/ 59 h 84"/>
                <a:gd name="T22" fmla="*/ 13 w 70"/>
                <a:gd name="T23" fmla="*/ 53 h 84"/>
                <a:gd name="T24" fmla="*/ 21 w 70"/>
                <a:gd name="T25" fmla="*/ 53 h 84"/>
                <a:gd name="T26" fmla="*/ 20 w 70"/>
                <a:gd name="T27" fmla="*/ 45 h 84"/>
                <a:gd name="T28" fmla="*/ 12 w 70"/>
                <a:gd name="T29" fmla="*/ 48 h 84"/>
                <a:gd name="T30" fmla="*/ 10 w 70"/>
                <a:gd name="T31" fmla="*/ 42 h 84"/>
                <a:gd name="T32" fmla="*/ 18 w 70"/>
                <a:gd name="T33" fmla="*/ 39 h 84"/>
                <a:gd name="T34" fmla="*/ 20 w 70"/>
                <a:gd name="T35" fmla="*/ 45 h 84"/>
                <a:gd name="T36" fmla="*/ 35 w 70"/>
                <a:gd name="T37" fmla="*/ 71 h 84"/>
                <a:gd name="T38" fmla="*/ 26 w 70"/>
                <a:gd name="T39" fmla="*/ 70 h 84"/>
                <a:gd name="T40" fmla="*/ 27 w 70"/>
                <a:gd name="T41" fmla="*/ 64 h 84"/>
                <a:gd name="T42" fmla="*/ 36 w 70"/>
                <a:gd name="T43" fmla="*/ 64 h 84"/>
                <a:gd name="T44" fmla="*/ 35 w 70"/>
                <a:gd name="T45" fmla="*/ 56 h 84"/>
                <a:gd name="T46" fmla="*/ 27 w 70"/>
                <a:gd name="T47" fmla="*/ 59 h 84"/>
                <a:gd name="T48" fmla="*/ 24 w 70"/>
                <a:gd name="T49" fmla="*/ 53 h 84"/>
                <a:gd name="T50" fmla="*/ 33 w 70"/>
                <a:gd name="T51" fmla="*/ 50 h 84"/>
                <a:gd name="T52" fmla="*/ 35 w 70"/>
                <a:gd name="T53" fmla="*/ 56 h 84"/>
                <a:gd name="T54" fmla="*/ 32 w 70"/>
                <a:gd name="T55" fmla="*/ 45 h 84"/>
                <a:gd name="T56" fmla="*/ 23 w 70"/>
                <a:gd name="T57" fmla="*/ 45 h 84"/>
                <a:gd name="T58" fmla="*/ 24 w 70"/>
                <a:gd name="T59" fmla="*/ 38 h 84"/>
                <a:gd name="T60" fmla="*/ 33 w 70"/>
                <a:gd name="T61" fmla="*/ 39 h 84"/>
                <a:gd name="T62" fmla="*/ 50 w 70"/>
                <a:gd name="T63" fmla="*/ 68 h 84"/>
                <a:gd name="T64" fmla="*/ 41 w 70"/>
                <a:gd name="T65" fmla="*/ 70 h 84"/>
                <a:gd name="T66" fmla="*/ 39 w 70"/>
                <a:gd name="T67" fmla="*/ 64 h 84"/>
                <a:gd name="T68" fmla="*/ 47 w 70"/>
                <a:gd name="T69" fmla="*/ 62 h 84"/>
                <a:gd name="T70" fmla="*/ 50 w 70"/>
                <a:gd name="T71" fmla="*/ 68 h 84"/>
                <a:gd name="T72" fmla="*/ 47 w 70"/>
                <a:gd name="T73" fmla="*/ 56 h 84"/>
                <a:gd name="T74" fmla="*/ 38 w 70"/>
                <a:gd name="T75" fmla="*/ 56 h 84"/>
                <a:gd name="T76" fmla="*/ 39 w 70"/>
                <a:gd name="T77" fmla="*/ 50 h 84"/>
                <a:gd name="T78" fmla="*/ 48 w 70"/>
                <a:gd name="T79" fmla="*/ 50 h 84"/>
                <a:gd name="T80" fmla="*/ 47 w 70"/>
                <a:gd name="T81" fmla="*/ 42 h 84"/>
                <a:gd name="T82" fmla="*/ 38 w 70"/>
                <a:gd name="T83" fmla="*/ 45 h 84"/>
                <a:gd name="T84" fmla="*/ 36 w 70"/>
                <a:gd name="T85" fmla="*/ 39 h 84"/>
                <a:gd name="T86" fmla="*/ 44 w 70"/>
                <a:gd name="T87" fmla="*/ 36 h 84"/>
                <a:gd name="T88" fmla="*/ 47 w 70"/>
                <a:gd name="T89" fmla="*/ 42 h 84"/>
                <a:gd name="T90" fmla="*/ 62 w 70"/>
                <a:gd name="T91" fmla="*/ 68 h 84"/>
                <a:gd name="T92" fmla="*/ 53 w 70"/>
                <a:gd name="T93" fmla="*/ 67 h 84"/>
                <a:gd name="T94" fmla="*/ 53 w 70"/>
                <a:gd name="T95" fmla="*/ 61 h 84"/>
                <a:gd name="T96" fmla="*/ 62 w 70"/>
                <a:gd name="T97" fmla="*/ 61 h 84"/>
                <a:gd name="T98" fmla="*/ 61 w 70"/>
                <a:gd name="T99" fmla="*/ 53 h 84"/>
                <a:gd name="T100" fmla="*/ 53 w 70"/>
                <a:gd name="T101" fmla="*/ 56 h 84"/>
                <a:gd name="T102" fmla="*/ 51 w 70"/>
                <a:gd name="T103" fmla="*/ 50 h 84"/>
                <a:gd name="T104" fmla="*/ 59 w 70"/>
                <a:gd name="T105" fmla="*/ 47 h 84"/>
                <a:gd name="T106" fmla="*/ 61 w 70"/>
                <a:gd name="T107" fmla="*/ 53 h 84"/>
                <a:gd name="T108" fmla="*/ 58 w 70"/>
                <a:gd name="T109" fmla="*/ 42 h 84"/>
                <a:gd name="T110" fmla="*/ 50 w 70"/>
                <a:gd name="T111" fmla="*/ 42 h 84"/>
                <a:gd name="T112" fmla="*/ 50 w 70"/>
                <a:gd name="T113" fmla="*/ 35 h 84"/>
                <a:gd name="T114" fmla="*/ 59 w 70"/>
                <a:gd name="T115" fmla="*/ 36 h 84"/>
                <a:gd name="T116" fmla="*/ 57 w 70"/>
                <a:gd name="T117" fmla="*/ 19 h 84"/>
                <a:gd name="T118" fmla="*/ 19 w 70"/>
                <a:gd name="T119" fmla="*/ 34 h 84"/>
                <a:gd name="T120" fmla="*/ 7 w 70"/>
                <a:gd name="T121" fmla="*/ 22 h 84"/>
                <a:gd name="T122" fmla="*/ 46 w 70"/>
                <a:gd name="T123" fmla="*/ 7 h 84"/>
                <a:gd name="T124" fmla="*/ 57 w 70"/>
                <a:gd name="T125" fmla="*/ 1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84">
                  <a:moveTo>
                    <a:pt x="45" y="1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78"/>
                    <a:pt x="16" y="84"/>
                    <a:pt x="25" y="83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3" y="78"/>
                    <a:pt x="70" y="70"/>
                    <a:pt x="68" y="61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6"/>
                    <a:pt x="54" y="0"/>
                    <a:pt x="45" y="1"/>
                  </a:cubicBezTo>
                  <a:close/>
                  <a:moveTo>
                    <a:pt x="24" y="71"/>
                  </a:moveTo>
                  <a:cubicBezTo>
                    <a:pt x="24" y="72"/>
                    <a:pt x="23" y="72"/>
                    <a:pt x="22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4" y="73"/>
                    <a:pt x="13" y="73"/>
                    <a:pt x="13" y="72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6"/>
                    <a:pt x="14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2" y="65"/>
                    <a:pt x="23" y="65"/>
                    <a:pt x="23" y="66"/>
                  </a:cubicBezTo>
                  <a:lnTo>
                    <a:pt x="24" y="71"/>
                  </a:lnTo>
                  <a:close/>
                  <a:moveTo>
                    <a:pt x="22" y="58"/>
                  </a:moveTo>
                  <a:cubicBezTo>
                    <a:pt x="22" y="59"/>
                    <a:pt x="21" y="60"/>
                    <a:pt x="21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61"/>
                    <a:pt x="12" y="60"/>
                    <a:pt x="12" y="59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4"/>
                    <a:pt x="12" y="53"/>
                    <a:pt x="13" y="53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1" y="53"/>
                  </a:cubicBezTo>
                  <a:lnTo>
                    <a:pt x="22" y="58"/>
                  </a:lnTo>
                  <a:close/>
                  <a:moveTo>
                    <a:pt x="20" y="45"/>
                  </a:moveTo>
                  <a:cubicBezTo>
                    <a:pt x="20" y="46"/>
                    <a:pt x="20" y="47"/>
                    <a:pt x="19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8"/>
                    <a:pt x="10" y="47"/>
                    <a:pt x="10" y="46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1"/>
                    <a:pt x="10" y="40"/>
                    <a:pt x="11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20" y="40"/>
                    <a:pt x="20" y="40"/>
                  </a:cubicBezTo>
                  <a:lnTo>
                    <a:pt x="20" y="45"/>
                  </a:lnTo>
                  <a:close/>
                  <a:moveTo>
                    <a:pt x="37" y="69"/>
                  </a:moveTo>
                  <a:cubicBezTo>
                    <a:pt x="37" y="70"/>
                    <a:pt x="36" y="71"/>
                    <a:pt x="35" y="71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7" y="71"/>
                    <a:pt x="26" y="70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5"/>
                    <a:pt x="26" y="64"/>
                    <a:pt x="27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6" y="64"/>
                    <a:pt x="36" y="64"/>
                  </a:cubicBezTo>
                  <a:lnTo>
                    <a:pt x="37" y="69"/>
                  </a:lnTo>
                  <a:close/>
                  <a:moveTo>
                    <a:pt x="35" y="56"/>
                  </a:moveTo>
                  <a:cubicBezTo>
                    <a:pt x="35" y="57"/>
                    <a:pt x="35" y="58"/>
                    <a:pt x="34" y="58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6" y="59"/>
                    <a:pt x="25" y="58"/>
                    <a:pt x="25" y="5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51"/>
                    <a:pt x="26" y="51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4" y="50"/>
                    <a:pt x="34" y="51"/>
                    <a:pt x="34" y="52"/>
                  </a:cubicBezTo>
                  <a:lnTo>
                    <a:pt x="35" y="56"/>
                  </a:lnTo>
                  <a:close/>
                  <a:moveTo>
                    <a:pt x="33" y="44"/>
                  </a:moveTo>
                  <a:cubicBezTo>
                    <a:pt x="34" y="44"/>
                    <a:pt x="33" y="45"/>
                    <a:pt x="32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3" y="46"/>
                    <a:pt x="23" y="45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8"/>
                    <a:pt x="24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7"/>
                    <a:pt x="33" y="38"/>
                    <a:pt x="33" y="39"/>
                  </a:cubicBezTo>
                  <a:lnTo>
                    <a:pt x="33" y="44"/>
                  </a:lnTo>
                  <a:close/>
                  <a:moveTo>
                    <a:pt x="50" y="68"/>
                  </a:moveTo>
                  <a:cubicBezTo>
                    <a:pt x="50" y="68"/>
                    <a:pt x="49" y="69"/>
                    <a:pt x="48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0" y="70"/>
                    <a:pt x="40" y="70"/>
                    <a:pt x="40" y="69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40" y="62"/>
                    <a:pt x="40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1"/>
                    <a:pt x="49" y="62"/>
                    <a:pt x="49" y="63"/>
                  </a:cubicBezTo>
                  <a:lnTo>
                    <a:pt x="50" y="68"/>
                  </a:lnTo>
                  <a:close/>
                  <a:moveTo>
                    <a:pt x="48" y="55"/>
                  </a:moveTo>
                  <a:cubicBezTo>
                    <a:pt x="48" y="56"/>
                    <a:pt x="48" y="56"/>
                    <a:pt x="47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9" y="57"/>
                    <a:pt x="38" y="57"/>
                    <a:pt x="38" y="5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0"/>
                    <a:pt x="38" y="50"/>
                    <a:pt x="39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7" y="49"/>
                    <a:pt x="47" y="49"/>
                    <a:pt x="48" y="50"/>
                  </a:cubicBezTo>
                  <a:lnTo>
                    <a:pt x="48" y="55"/>
                  </a:lnTo>
                  <a:close/>
                  <a:moveTo>
                    <a:pt x="47" y="42"/>
                  </a:moveTo>
                  <a:cubicBezTo>
                    <a:pt x="47" y="43"/>
                    <a:pt x="46" y="44"/>
                    <a:pt x="45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5"/>
                    <a:pt x="37" y="44"/>
                    <a:pt x="36" y="43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7"/>
                    <a:pt x="37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5" y="36"/>
                    <a:pt x="46" y="36"/>
                    <a:pt x="46" y="37"/>
                  </a:cubicBezTo>
                  <a:lnTo>
                    <a:pt x="47" y="42"/>
                  </a:lnTo>
                  <a:close/>
                  <a:moveTo>
                    <a:pt x="63" y="66"/>
                  </a:moveTo>
                  <a:cubicBezTo>
                    <a:pt x="63" y="67"/>
                    <a:pt x="62" y="68"/>
                    <a:pt x="62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3" y="68"/>
                    <a:pt x="53" y="67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2"/>
                    <a:pt x="53" y="61"/>
                    <a:pt x="53" y="61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1" y="60"/>
                    <a:pt x="62" y="60"/>
                    <a:pt x="62" y="61"/>
                  </a:cubicBezTo>
                  <a:lnTo>
                    <a:pt x="63" y="66"/>
                  </a:lnTo>
                  <a:close/>
                  <a:moveTo>
                    <a:pt x="61" y="53"/>
                  </a:moveTo>
                  <a:cubicBezTo>
                    <a:pt x="61" y="54"/>
                    <a:pt x="61" y="55"/>
                    <a:pt x="60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6"/>
                    <a:pt x="51" y="55"/>
                    <a:pt x="51" y="5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49"/>
                    <a:pt x="51" y="48"/>
                    <a:pt x="52" y="48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0" y="47"/>
                    <a:pt x="61" y="48"/>
                    <a:pt x="61" y="48"/>
                  </a:cubicBezTo>
                  <a:lnTo>
                    <a:pt x="61" y="53"/>
                  </a:lnTo>
                  <a:close/>
                  <a:moveTo>
                    <a:pt x="60" y="40"/>
                  </a:moveTo>
                  <a:cubicBezTo>
                    <a:pt x="60" y="41"/>
                    <a:pt x="59" y="42"/>
                    <a:pt x="58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6"/>
                    <a:pt x="49" y="35"/>
                    <a:pt x="50" y="35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4"/>
                    <a:pt x="59" y="35"/>
                    <a:pt x="59" y="36"/>
                  </a:cubicBezTo>
                  <a:lnTo>
                    <a:pt x="60" y="40"/>
                  </a:lnTo>
                  <a:close/>
                  <a:moveTo>
                    <a:pt x="57" y="19"/>
                  </a:moveTo>
                  <a:cubicBezTo>
                    <a:pt x="58" y="25"/>
                    <a:pt x="54" y="30"/>
                    <a:pt x="49" y="31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3" y="35"/>
                    <a:pt x="8" y="31"/>
                    <a:pt x="8" y="2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16"/>
                    <a:pt x="10" y="11"/>
                    <a:pt x="16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1" y="6"/>
                    <a:pt x="56" y="10"/>
                    <a:pt x="57" y="15"/>
                  </a:cubicBezTo>
                  <a:lnTo>
                    <a:pt x="57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9" name="Freeform 71"/>
            <p:cNvSpPr/>
            <p:nvPr/>
          </p:nvSpPr>
          <p:spPr bwMode="auto">
            <a:xfrm>
              <a:off x="3500437" y="2399306"/>
              <a:ext cx="48815" cy="48816"/>
            </a:xfrm>
            <a:custGeom>
              <a:avLst/>
              <a:gdLst>
                <a:gd name="T0" fmla="*/ 16 w 19"/>
                <a:gd name="T1" fmla="*/ 6 h 19"/>
                <a:gd name="T2" fmla="*/ 12 w 19"/>
                <a:gd name="T3" fmla="*/ 6 h 19"/>
                <a:gd name="T4" fmla="*/ 12 w 19"/>
                <a:gd name="T5" fmla="*/ 2 h 19"/>
                <a:gd name="T6" fmla="*/ 9 w 19"/>
                <a:gd name="T7" fmla="*/ 0 h 19"/>
                <a:gd name="T8" fmla="*/ 6 w 19"/>
                <a:gd name="T9" fmla="*/ 3 h 19"/>
                <a:gd name="T10" fmla="*/ 7 w 19"/>
                <a:gd name="T11" fmla="*/ 7 h 19"/>
                <a:gd name="T12" fmla="*/ 3 w 19"/>
                <a:gd name="T13" fmla="*/ 7 h 19"/>
                <a:gd name="T14" fmla="*/ 0 w 19"/>
                <a:gd name="T15" fmla="*/ 10 h 19"/>
                <a:gd name="T16" fmla="*/ 3 w 19"/>
                <a:gd name="T17" fmla="*/ 13 h 19"/>
                <a:gd name="T18" fmla="*/ 7 w 19"/>
                <a:gd name="T19" fmla="*/ 12 h 19"/>
                <a:gd name="T20" fmla="*/ 8 w 19"/>
                <a:gd name="T21" fmla="*/ 16 h 19"/>
                <a:gd name="T22" fmla="*/ 11 w 19"/>
                <a:gd name="T23" fmla="*/ 19 h 19"/>
                <a:gd name="T24" fmla="*/ 13 w 19"/>
                <a:gd name="T25" fmla="*/ 16 h 19"/>
                <a:gd name="T26" fmla="*/ 13 w 19"/>
                <a:gd name="T27" fmla="*/ 12 h 19"/>
                <a:gd name="T28" fmla="*/ 17 w 19"/>
                <a:gd name="T29" fmla="*/ 11 h 19"/>
                <a:gd name="T30" fmla="*/ 19 w 19"/>
                <a:gd name="T31" fmla="*/ 8 h 19"/>
                <a:gd name="T32" fmla="*/ 16 w 19"/>
                <a:gd name="T3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6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10" y="19"/>
                    <a:pt x="11" y="19"/>
                  </a:cubicBezTo>
                  <a:cubicBezTo>
                    <a:pt x="12" y="19"/>
                    <a:pt x="14" y="17"/>
                    <a:pt x="13" y="1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9" y="10"/>
                    <a:pt x="19" y="8"/>
                  </a:cubicBezTo>
                  <a:cubicBezTo>
                    <a:pt x="19" y="7"/>
                    <a:pt x="18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Freeform 72"/>
            <p:cNvSpPr/>
            <p:nvPr/>
          </p:nvSpPr>
          <p:spPr bwMode="auto">
            <a:xfrm>
              <a:off x="3558778" y="2406450"/>
              <a:ext cx="50006" cy="17860"/>
            </a:xfrm>
            <a:custGeom>
              <a:avLst/>
              <a:gdLst>
                <a:gd name="T0" fmla="*/ 16 w 19"/>
                <a:gd name="T1" fmla="*/ 0 h 7"/>
                <a:gd name="T2" fmla="*/ 2 w 19"/>
                <a:gd name="T3" fmla="*/ 2 h 7"/>
                <a:gd name="T4" fmla="*/ 0 w 19"/>
                <a:gd name="T5" fmla="*/ 5 h 7"/>
                <a:gd name="T6" fmla="*/ 3 w 19"/>
                <a:gd name="T7" fmla="*/ 7 h 7"/>
                <a:gd name="T8" fmla="*/ 16 w 19"/>
                <a:gd name="T9" fmla="*/ 5 h 7"/>
                <a:gd name="T10" fmla="*/ 19 w 19"/>
                <a:gd name="T11" fmla="*/ 2 h 7"/>
                <a:gd name="T12" fmla="*/ 16 w 19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">
                  <a:moveTo>
                    <a:pt x="16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8" y="5"/>
                    <a:pt x="19" y="4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Freeform 73"/>
            <p:cNvSpPr>
              <a:spLocks noEditPoints="1"/>
            </p:cNvSpPr>
            <p:nvPr/>
          </p:nvSpPr>
          <p:spPr bwMode="auto">
            <a:xfrm>
              <a:off x="1845469" y="2581471"/>
              <a:ext cx="223838" cy="196454"/>
            </a:xfrm>
            <a:custGeom>
              <a:avLst/>
              <a:gdLst>
                <a:gd name="T0" fmla="*/ 68 w 87"/>
                <a:gd name="T1" fmla="*/ 5 h 76"/>
                <a:gd name="T2" fmla="*/ 39 w 87"/>
                <a:gd name="T3" fmla="*/ 0 h 76"/>
                <a:gd name="T4" fmla="*/ 38 w 87"/>
                <a:gd name="T5" fmla="*/ 0 h 76"/>
                <a:gd name="T6" fmla="*/ 11 w 87"/>
                <a:gd name="T7" fmla="*/ 12 h 76"/>
                <a:gd name="T8" fmla="*/ 1 w 87"/>
                <a:gd name="T9" fmla="*/ 22 h 76"/>
                <a:gd name="T10" fmla="*/ 6 w 87"/>
                <a:gd name="T11" fmla="*/ 64 h 76"/>
                <a:gd name="T12" fmla="*/ 19 w 87"/>
                <a:gd name="T13" fmla="*/ 75 h 76"/>
                <a:gd name="T14" fmla="*/ 75 w 87"/>
                <a:gd name="T15" fmla="*/ 69 h 76"/>
                <a:gd name="T16" fmla="*/ 86 w 87"/>
                <a:gd name="T17" fmla="*/ 55 h 76"/>
                <a:gd name="T18" fmla="*/ 81 w 87"/>
                <a:gd name="T19" fmla="*/ 13 h 76"/>
                <a:gd name="T20" fmla="*/ 68 w 87"/>
                <a:gd name="T21" fmla="*/ 5 h 76"/>
                <a:gd name="T22" fmla="*/ 13 w 87"/>
                <a:gd name="T23" fmla="*/ 17 h 76"/>
                <a:gd name="T24" fmla="*/ 13 w 87"/>
                <a:gd name="T25" fmla="*/ 17 h 76"/>
                <a:gd name="T26" fmla="*/ 39 w 87"/>
                <a:gd name="T27" fmla="*/ 6 h 76"/>
                <a:gd name="T28" fmla="*/ 67 w 87"/>
                <a:gd name="T29" fmla="*/ 10 h 76"/>
                <a:gd name="T30" fmla="*/ 75 w 87"/>
                <a:gd name="T31" fmla="*/ 14 h 76"/>
                <a:gd name="T32" fmla="*/ 77 w 87"/>
                <a:gd name="T33" fmla="*/ 27 h 76"/>
                <a:gd name="T34" fmla="*/ 74 w 87"/>
                <a:gd name="T35" fmla="*/ 28 h 76"/>
                <a:gd name="T36" fmla="*/ 73 w 87"/>
                <a:gd name="T37" fmla="*/ 25 h 76"/>
                <a:gd name="T38" fmla="*/ 62 w 87"/>
                <a:gd name="T39" fmla="*/ 17 h 76"/>
                <a:gd name="T40" fmla="*/ 19 w 87"/>
                <a:gd name="T41" fmla="*/ 22 h 76"/>
                <a:gd name="T42" fmla="*/ 10 w 87"/>
                <a:gd name="T43" fmla="*/ 33 h 76"/>
                <a:gd name="T44" fmla="*/ 11 w 87"/>
                <a:gd name="T45" fmla="*/ 35 h 76"/>
                <a:gd name="T46" fmla="*/ 8 w 87"/>
                <a:gd name="T47" fmla="*/ 35 h 76"/>
                <a:gd name="T48" fmla="*/ 6 w 87"/>
                <a:gd name="T49" fmla="*/ 22 h 76"/>
                <a:gd name="T50" fmla="*/ 13 w 87"/>
                <a:gd name="T51" fmla="*/ 17 h 76"/>
                <a:gd name="T52" fmla="*/ 70 w 87"/>
                <a:gd name="T53" fmla="*/ 30 h 76"/>
                <a:gd name="T54" fmla="*/ 44 w 87"/>
                <a:gd name="T55" fmla="*/ 43 h 76"/>
                <a:gd name="T56" fmla="*/ 15 w 87"/>
                <a:gd name="T57" fmla="*/ 36 h 76"/>
                <a:gd name="T58" fmla="*/ 15 w 87"/>
                <a:gd name="T59" fmla="*/ 33 h 76"/>
                <a:gd name="T60" fmla="*/ 19 w 87"/>
                <a:gd name="T61" fmla="*/ 26 h 76"/>
                <a:gd name="T62" fmla="*/ 63 w 87"/>
                <a:gd name="T63" fmla="*/ 21 h 76"/>
                <a:gd name="T64" fmla="*/ 69 w 87"/>
                <a:gd name="T65" fmla="*/ 26 h 76"/>
                <a:gd name="T66" fmla="*/ 70 w 87"/>
                <a:gd name="T67" fmla="*/ 30 h 76"/>
                <a:gd name="T68" fmla="*/ 74 w 87"/>
                <a:gd name="T69" fmla="*/ 63 h 76"/>
                <a:gd name="T70" fmla="*/ 19 w 87"/>
                <a:gd name="T71" fmla="*/ 70 h 76"/>
                <a:gd name="T72" fmla="*/ 11 w 87"/>
                <a:gd name="T73" fmla="*/ 64 h 76"/>
                <a:gd name="T74" fmla="*/ 9 w 87"/>
                <a:gd name="T75" fmla="*/ 41 h 76"/>
                <a:gd name="T76" fmla="*/ 44 w 87"/>
                <a:gd name="T77" fmla="*/ 49 h 76"/>
                <a:gd name="T78" fmla="*/ 45 w 87"/>
                <a:gd name="T79" fmla="*/ 49 h 76"/>
                <a:gd name="T80" fmla="*/ 46 w 87"/>
                <a:gd name="T81" fmla="*/ 49 h 76"/>
                <a:gd name="T82" fmla="*/ 77 w 87"/>
                <a:gd name="T83" fmla="*/ 33 h 76"/>
                <a:gd name="T84" fmla="*/ 80 w 87"/>
                <a:gd name="T85" fmla="*/ 55 h 76"/>
                <a:gd name="T86" fmla="*/ 74 w 87"/>
                <a:gd name="T87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" h="76">
                  <a:moveTo>
                    <a:pt x="68" y="5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2"/>
                    <a:pt x="0" y="16"/>
                    <a:pt x="1" y="22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71"/>
                    <a:pt x="13" y="76"/>
                    <a:pt x="19" y="7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2" y="68"/>
                    <a:pt x="87" y="61"/>
                    <a:pt x="86" y="5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0" y="7"/>
                    <a:pt x="70" y="5"/>
                    <a:pt x="68" y="5"/>
                  </a:cubicBezTo>
                  <a:close/>
                  <a:moveTo>
                    <a:pt x="13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71" y="11"/>
                    <a:pt x="75" y="12"/>
                    <a:pt x="75" y="14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0"/>
                    <a:pt x="68" y="16"/>
                    <a:pt x="62" y="1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3" y="23"/>
                    <a:pt x="10" y="28"/>
                    <a:pt x="10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9" y="18"/>
                    <a:pt x="13" y="17"/>
                  </a:cubicBezTo>
                  <a:close/>
                  <a:moveTo>
                    <a:pt x="70" y="30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0"/>
                    <a:pt x="16" y="27"/>
                    <a:pt x="19" y="26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6" y="21"/>
                    <a:pt x="69" y="23"/>
                    <a:pt x="69" y="26"/>
                  </a:cubicBezTo>
                  <a:lnTo>
                    <a:pt x="70" y="30"/>
                  </a:lnTo>
                  <a:close/>
                  <a:moveTo>
                    <a:pt x="74" y="63"/>
                  </a:moveTo>
                  <a:cubicBezTo>
                    <a:pt x="19" y="70"/>
                    <a:pt x="19" y="70"/>
                    <a:pt x="19" y="70"/>
                  </a:cubicBezTo>
                  <a:cubicBezTo>
                    <a:pt x="15" y="70"/>
                    <a:pt x="12" y="68"/>
                    <a:pt x="11" y="64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5" y="49"/>
                  </a:cubicBezTo>
                  <a:cubicBezTo>
                    <a:pt x="45" y="49"/>
                    <a:pt x="45" y="49"/>
                    <a:pt x="46" y="49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1" y="59"/>
                    <a:pt x="78" y="63"/>
                    <a:pt x="74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Freeform 74"/>
            <p:cNvSpPr/>
            <p:nvPr/>
          </p:nvSpPr>
          <p:spPr bwMode="auto">
            <a:xfrm>
              <a:off x="1250156" y="2018306"/>
              <a:ext cx="28575" cy="48816"/>
            </a:xfrm>
            <a:custGeom>
              <a:avLst/>
              <a:gdLst>
                <a:gd name="T0" fmla="*/ 10 w 11"/>
                <a:gd name="T1" fmla="*/ 9 h 19"/>
                <a:gd name="T2" fmla="*/ 11 w 11"/>
                <a:gd name="T3" fmla="*/ 6 h 19"/>
                <a:gd name="T4" fmla="*/ 2 w 11"/>
                <a:gd name="T5" fmla="*/ 0 h 19"/>
                <a:gd name="T6" fmla="*/ 0 w 11"/>
                <a:gd name="T7" fmla="*/ 10 h 19"/>
                <a:gd name="T8" fmla="*/ 5 w 11"/>
                <a:gd name="T9" fmla="*/ 19 h 19"/>
                <a:gd name="T10" fmla="*/ 11 w 11"/>
                <a:gd name="T11" fmla="*/ 11 h 19"/>
                <a:gd name="T12" fmla="*/ 10 w 11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10" y="9"/>
                  </a:moveTo>
                  <a:cubicBezTo>
                    <a:pt x="10" y="8"/>
                    <a:pt x="10" y="7"/>
                    <a:pt x="11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1" y="14"/>
                    <a:pt x="2" y="17"/>
                    <a:pt x="5" y="1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9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" name="Freeform 75"/>
            <p:cNvSpPr/>
            <p:nvPr/>
          </p:nvSpPr>
          <p:spPr bwMode="auto">
            <a:xfrm>
              <a:off x="1271588" y="2051644"/>
              <a:ext cx="48815" cy="27385"/>
            </a:xfrm>
            <a:custGeom>
              <a:avLst/>
              <a:gdLst>
                <a:gd name="T0" fmla="*/ 9 w 19"/>
                <a:gd name="T1" fmla="*/ 0 h 11"/>
                <a:gd name="T2" fmla="*/ 6 w 19"/>
                <a:gd name="T3" fmla="*/ 0 h 11"/>
                <a:gd name="T4" fmla="*/ 0 w 19"/>
                <a:gd name="T5" fmla="*/ 9 h 11"/>
                <a:gd name="T6" fmla="*/ 10 w 19"/>
                <a:gd name="T7" fmla="*/ 11 h 11"/>
                <a:gd name="T8" fmla="*/ 19 w 19"/>
                <a:gd name="T9" fmla="*/ 6 h 11"/>
                <a:gd name="T10" fmla="*/ 11 w 19"/>
                <a:gd name="T11" fmla="*/ 0 h 11"/>
                <a:gd name="T12" fmla="*/ 9 w 19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9" y="0"/>
                  </a:moveTo>
                  <a:cubicBezTo>
                    <a:pt x="8" y="1"/>
                    <a:pt x="7" y="0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0"/>
                    <a:pt x="6" y="11"/>
                    <a:pt x="10" y="11"/>
                  </a:cubicBezTo>
                  <a:cubicBezTo>
                    <a:pt x="14" y="10"/>
                    <a:pt x="17" y="9"/>
                    <a:pt x="19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4" name="Freeform 76"/>
            <p:cNvSpPr/>
            <p:nvPr/>
          </p:nvSpPr>
          <p:spPr bwMode="auto">
            <a:xfrm>
              <a:off x="1263253" y="1996875"/>
              <a:ext cx="48815" cy="28575"/>
            </a:xfrm>
            <a:custGeom>
              <a:avLst/>
              <a:gdLst>
                <a:gd name="T0" fmla="*/ 10 w 19"/>
                <a:gd name="T1" fmla="*/ 11 h 11"/>
                <a:gd name="T2" fmla="*/ 12 w 19"/>
                <a:gd name="T3" fmla="*/ 11 h 11"/>
                <a:gd name="T4" fmla="*/ 19 w 19"/>
                <a:gd name="T5" fmla="*/ 2 h 11"/>
                <a:gd name="T6" fmla="*/ 9 w 19"/>
                <a:gd name="T7" fmla="*/ 0 h 11"/>
                <a:gd name="T8" fmla="*/ 0 w 19"/>
                <a:gd name="T9" fmla="*/ 5 h 11"/>
                <a:gd name="T10" fmla="*/ 8 w 19"/>
                <a:gd name="T11" fmla="*/ 11 h 11"/>
                <a:gd name="T12" fmla="*/ 10 w 1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10" y="11"/>
                  </a:moveTo>
                  <a:cubicBezTo>
                    <a:pt x="11" y="10"/>
                    <a:pt x="12" y="11"/>
                    <a:pt x="12" y="1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6" y="1"/>
                    <a:pt x="13" y="0"/>
                    <a:pt x="9" y="0"/>
                  </a:cubicBezTo>
                  <a:cubicBezTo>
                    <a:pt x="5" y="1"/>
                    <a:pt x="2" y="2"/>
                    <a:pt x="0" y="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5" name="Freeform 77"/>
            <p:cNvSpPr/>
            <p:nvPr/>
          </p:nvSpPr>
          <p:spPr bwMode="auto">
            <a:xfrm>
              <a:off x="1304925" y="2009972"/>
              <a:ext cx="28575" cy="48816"/>
            </a:xfrm>
            <a:custGeom>
              <a:avLst/>
              <a:gdLst>
                <a:gd name="T0" fmla="*/ 0 w 11"/>
                <a:gd name="T1" fmla="*/ 8 h 19"/>
                <a:gd name="T2" fmla="*/ 0 w 11"/>
                <a:gd name="T3" fmla="*/ 10 h 19"/>
                <a:gd name="T4" fmla="*/ 0 w 11"/>
                <a:gd name="T5" fmla="*/ 13 h 19"/>
                <a:gd name="T6" fmla="*/ 9 w 11"/>
                <a:gd name="T7" fmla="*/ 19 h 19"/>
                <a:gd name="T8" fmla="*/ 11 w 11"/>
                <a:gd name="T9" fmla="*/ 9 h 19"/>
                <a:gd name="T10" fmla="*/ 6 w 11"/>
                <a:gd name="T11" fmla="*/ 0 h 19"/>
                <a:gd name="T12" fmla="*/ 0 w 11"/>
                <a:gd name="T1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0" y="8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6"/>
                    <a:pt x="11" y="13"/>
                    <a:pt x="11" y="9"/>
                  </a:cubicBezTo>
                  <a:cubicBezTo>
                    <a:pt x="10" y="5"/>
                    <a:pt x="9" y="2"/>
                    <a:pt x="6" y="0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" name="Freeform 78"/>
            <p:cNvSpPr>
              <a:spLocks noEditPoints="1"/>
            </p:cNvSpPr>
            <p:nvPr/>
          </p:nvSpPr>
          <p:spPr bwMode="auto">
            <a:xfrm>
              <a:off x="1201341" y="1927819"/>
              <a:ext cx="216694" cy="234554"/>
            </a:xfrm>
            <a:custGeom>
              <a:avLst/>
              <a:gdLst>
                <a:gd name="T0" fmla="*/ 59 w 84"/>
                <a:gd name="T1" fmla="*/ 1 h 91"/>
                <a:gd name="T2" fmla="*/ 14 w 84"/>
                <a:gd name="T3" fmla="*/ 6 h 91"/>
                <a:gd name="T4" fmla="*/ 2 w 84"/>
                <a:gd name="T5" fmla="*/ 22 h 91"/>
                <a:gd name="T6" fmla="*/ 6 w 84"/>
                <a:gd name="T7" fmla="*/ 62 h 91"/>
                <a:gd name="T8" fmla="*/ 7 w 84"/>
                <a:gd name="T9" fmla="*/ 67 h 91"/>
                <a:gd name="T10" fmla="*/ 10 w 84"/>
                <a:gd name="T11" fmla="*/ 87 h 91"/>
                <a:gd name="T12" fmla="*/ 14 w 84"/>
                <a:gd name="T13" fmla="*/ 91 h 91"/>
                <a:gd name="T14" fmla="*/ 25 w 84"/>
                <a:gd name="T15" fmla="*/ 89 h 91"/>
                <a:gd name="T16" fmla="*/ 29 w 84"/>
                <a:gd name="T17" fmla="*/ 85 h 91"/>
                <a:gd name="T18" fmla="*/ 28 w 84"/>
                <a:gd name="T19" fmla="*/ 82 h 91"/>
                <a:gd name="T20" fmla="*/ 64 w 84"/>
                <a:gd name="T21" fmla="*/ 78 h 91"/>
                <a:gd name="T22" fmla="*/ 64 w 84"/>
                <a:gd name="T23" fmla="*/ 81 h 91"/>
                <a:gd name="T24" fmla="*/ 69 w 84"/>
                <a:gd name="T25" fmla="*/ 84 h 91"/>
                <a:gd name="T26" fmla="*/ 80 w 84"/>
                <a:gd name="T27" fmla="*/ 82 h 91"/>
                <a:gd name="T28" fmla="*/ 84 w 84"/>
                <a:gd name="T29" fmla="*/ 78 h 91"/>
                <a:gd name="T30" fmla="*/ 81 w 84"/>
                <a:gd name="T31" fmla="*/ 58 h 91"/>
                <a:gd name="T32" fmla="*/ 81 w 84"/>
                <a:gd name="T33" fmla="*/ 54 h 91"/>
                <a:gd name="T34" fmla="*/ 76 w 84"/>
                <a:gd name="T35" fmla="*/ 13 h 91"/>
                <a:gd name="T36" fmla="*/ 59 w 84"/>
                <a:gd name="T37" fmla="*/ 1 h 91"/>
                <a:gd name="T38" fmla="*/ 38 w 84"/>
                <a:gd name="T39" fmla="*/ 65 h 91"/>
                <a:gd name="T40" fmla="*/ 13 w 84"/>
                <a:gd name="T41" fmla="*/ 46 h 91"/>
                <a:gd name="T42" fmla="*/ 32 w 84"/>
                <a:gd name="T43" fmla="*/ 21 h 91"/>
                <a:gd name="T44" fmla="*/ 57 w 84"/>
                <a:gd name="T45" fmla="*/ 40 h 91"/>
                <a:gd name="T46" fmla="*/ 38 w 84"/>
                <a:gd name="T47" fmla="*/ 65 h 91"/>
                <a:gd name="T48" fmla="*/ 70 w 84"/>
                <a:gd name="T49" fmla="*/ 32 h 91"/>
                <a:gd name="T50" fmla="*/ 68 w 84"/>
                <a:gd name="T51" fmla="*/ 35 h 91"/>
                <a:gd name="T52" fmla="*/ 70 w 84"/>
                <a:gd name="T53" fmla="*/ 49 h 91"/>
                <a:gd name="T54" fmla="*/ 68 w 84"/>
                <a:gd name="T55" fmla="*/ 51 h 91"/>
                <a:gd name="T56" fmla="*/ 66 w 84"/>
                <a:gd name="T57" fmla="*/ 49 h 91"/>
                <a:gd name="T58" fmla="*/ 64 w 84"/>
                <a:gd name="T59" fmla="*/ 35 h 91"/>
                <a:gd name="T60" fmla="*/ 62 w 84"/>
                <a:gd name="T61" fmla="*/ 33 h 91"/>
                <a:gd name="T62" fmla="*/ 62 w 84"/>
                <a:gd name="T63" fmla="*/ 31 h 91"/>
                <a:gd name="T64" fmla="*/ 65 w 84"/>
                <a:gd name="T65" fmla="*/ 27 h 91"/>
                <a:gd name="T66" fmla="*/ 70 w 84"/>
                <a:gd name="T67" fmla="*/ 30 h 91"/>
                <a:gd name="T68" fmla="*/ 70 w 84"/>
                <a:gd name="T6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91">
                  <a:moveTo>
                    <a:pt x="59" y="1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6" y="7"/>
                    <a:pt x="0" y="10"/>
                    <a:pt x="2" y="2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0" y="89"/>
                    <a:pt x="12" y="91"/>
                    <a:pt x="14" y="91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8" y="89"/>
                    <a:pt x="29" y="87"/>
                    <a:pt x="29" y="85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5" y="83"/>
                    <a:pt x="67" y="84"/>
                    <a:pt x="69" y="84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2" y="82"/>
                    <a:pt x="84" y="80"/>
                    <a:pt x="84" y="7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4" y="0"/>
                    <a:pt x="67" y="0"/>
                    <a:pt x="59" y="1"/>
                  </a:cubicBezTo>
                  <a:close/>
                  <a:moveTo>
                    <a:pt x="38" y="65"/>
                  </a:moveTo>
                  <a:cubicBezTo>
                    <a:pt x="26" y="66"/>
                    <a:pt x="15" y="58"/>
                    <a:pt x="13" y="46"/>
                  </a:cubicBezTo>
                  <a:cubicBezTo>
                    <a:pt x="12" y="34"/>
                    <a:pt x="20" y="23"/>
                    <a:pt x="32" y="21"/>
                  </a:cubicBezTo>
                  <a:cubicBezTo>
                    <a:pt x="44" y="20"/>
                    <a:pt x="55" y="28"/>
                    <a:pt x="57" y="40"/>
                  </a:cubicBezTo>
                  <a:cubicBezTo>
                    <a:pt x="58" y="52"/>
                    <a:pt x="50" y="63"/>
                    <a:pt x="38" y="65"/>
                  </a:cubicBezTo>
                  <a:close/>
                  <a:moveTo>
                    <a:pt x="70" y="32"/>
                  </a:moveTo>
                  <a:cubicBezTo>
                    <a:pt x="70" y="33"/>
                    <a:pt x="69" y="34"/>
                    <a:pt x="68" y="35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50"/>
                    <a:pt x="69" y="51"/>
                    <a:pt x="68" y="51"/>
                  </a:cubicBezTo>
                  <a:cubicBezTo>
                    <a:pt x="67" y="51"/>
                    <a:pt x="66" y="50"/>
                    <a:pt x="66" y="4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3" y="35"/>
                    <a:pt x="63" y="34"/>
                    <a:pt x="62" y="33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29"/>
                    <a:pt x="63" y="27"/>
                    <a:pt x="65" y="27"/>
                  </a:cubicBezTo>
                  <a:cubicBezTo>
                    <a:pt x="67" y="27"/>
                    <a:pt x="69" y="28"/>
                    <a:pt x="70" y="30"/>
                  </a:cubicBezTo>
                  <a:lnTo>
                    <a:pt x="7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7" name="Freeform 79"/>
            <p:cNvSpPr/>
            <p:nvPr/>
          </p:nvSpPr>
          <p:spPr bwMode="auto">
            <a:xfrm>
              <a:off x="2880122" y="2202853"/>
              <a:ext cx="28575" cy="52388"/>
            </a:xfrm>
            <a:custGeom>
              <a:avLst/>
              <a:gdLst>
                <a:gd name="T0" fmla="*/ 10 w 11"/>
                <a:gd name="T1" fmla="*/ 9 h 20"/>
                <a:gd name="T2" fmla="*/ 11 w 11"/>
                <a:gd name="T3" fmla="*/ 7 h 20"/>
                <a:gd name="T4" fmla="*/ 2 w 11"/>
                <a:gd name="T5" fmla="*/ 0 h 20"/>
                <a:gd name="T6" fmla="*/ 0 w 11"/>
                <a:gd name="T7" fmla="*/ 10 h 20"/>
                <a:gd name="T8" fmla="*/ 5 w 11"/>
                <a:gd name="T9" fmla="*/ 20 h 20"/>
                <a:gd name="T10" fmla="*/ 11 w 11"/>
                <a:gd name="T11" fmla="*/ 11 h 20"/>
                <a:gd name="T12" fmla="*/ 10 w 11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10" y="9"/>
                  </a:moveTo>
                  <a:cubicBezTo>
                    <a:pt x="10" y="8"/>
                    <a:pt x="10" y="8"/>
                    <a:pt x="11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4"/>
                    <a:pt x="2" y="17"/>
                    <a:pt x="5" y="2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0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8" name="Freeform 80"/>
            <p:cNvSpPr/>
            <p:nvPr/>
          </p:nvSpPr>
          <p:spPr bwMode="auto">
            <a:xfrm>
              <a:off x="2900362" y="2236191"/>
              <a:ext cx="48815" cy="30956"/>
            </a:xfrm>
            <a:custGeom>
              <a:avLst/>
              <a:gdLst>
                <a:gd name="T0" fmla="*/ 9 w 19"/>
                <a:gd name="T1" fmla="*/ 1 h 12"/>
                <a:gd name="T2" fmla="*/ 6 w 19"/>
                <a:gd name="T3" fmla="*/ 1 h 12"/>
                <a:gd name="T4" fmla="*/ 0 w 19"/>
                <a:gd name="T5" fmla="*/ 9 h 12"/>
                <a:gd name="T6" fmla="*/ 10 w 19"/>
                <a:gd name="T7" fmla="*/ 11 h 12"/>
                <a:gd name="T8" fmla="*/ 19 w 19"/>
                <a:gd name="T9" fmla="*/ 7 h 12"/>
                <a:gd name="T10" fmla="*/ 11 w 19"/>
                <a:gd name="T11" fmla="*/ 0 h 12"/>
                <a:gd name="T12" fmla="*/ 9 w 19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9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1"/>
                    <a:pt x="6" y="12"/>
                    <a:pt x="10" y="11"/>
                  </a:cubicBezTo>
                  <a:cubicBezTo>
                    <a:pt x="13" y="11"/>
                    <a:pt x="17" y="9"/>
                    <a:pt x="19" y="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9" name="Freeform 81"/>
            <p:cNvSpPr/>
            <p:nvPr/>
          </p:nvSpPr>
          <p:spPr bwMode="auto">
            <a:xfrm>
              <a:off x="2893219" y="2182613"/>
              <a:ext cx="48815" cy="30956"/>
            </a:xfrm>
            <a:custGeom>
              <a:avLst/>
              <a:gdLst>
                <a:gd name="T0" fmla="*/ 10 w 19"/>
                <a:gd name="T1" fmla="*/ 11 h 12"/>
                <a:gd name="T2" fmla="*/ 12 w 19"/>
                <a:gd name="T3" fmla="*/ 11 h 12"/>
                <a:gd name="T4" fmla="*/ 19 w 19"/>
                <a:gd name="T5" fmla="*/ 3 h 12"/>
                <a:gd name="T6" fmla="*/ 9 w 19"/>
                <a:gd name="T7" fmla="*/ 1 h 12"/>
                <a:gd name="T8" fmla="*/ 0 w 19"/>
                <a:gd name="T9" fmla="*/ 5 h 12"/>
                <a:gd name="T10" fmla="*/ 8 w 19"/>
                <a:gd name="T11" fmla="*/ 12 h 12"/>
                <a:gd name="T12" fmla="*/ 10 w 19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10" y="11"/>
                  </a:moveTo>
                  <a:cubicBezTo>
                    <a:pt x="11" y="11"/>
                    <a:pt x="12" y="11"/>
                    <a:pt x="12" y="1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5" y="1"/>
                    <a:pt x="2" y="3"/>
                    <a:pt x="0" y="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0" name="Freeform 82"/>
            <p:cNvSpPr/>
            <p:nvPr/>
          </p:nvSpPr>
          <p:spPr bwMode="auto">
            <a:xfrm>
              <a:off x="2933699" y="2195710"/>
              <a:ext cx="28575" cy="51197"/>
            </a:xfrm>
            <a:custGeom>
              <a:avLst/>
              <a:gdLst>
                <a:gd name="T0" fmla="*/ 0 w 11"/>
                <a:gd name="T1" fmla="*/ 9 h 20"/>
                <a:gd name="T2" fmla="*/ 0 w 11"/>
                <a:gd name="T3" fmla="*/ 11 h 20"/>
                <a:gd name="T4" fmla="*/ 0 w 11"/>
                <a:gd name="T5" fmla="*/ 13 h 20"/>
                <a:gd name="T6" fmla="*/ 9 w 11"/>
                <a:gd name="T7" fmla="*/ 20 h 20"/>
                <a:gd name="T8" fmla="*/ 11 w 11"/>
                <a:gd name="T9" fmla="*/ 9 h 20"/>
                <a:gd name="T10" fmla="*/ 6 w 11"/>
                <a:gd name="T11" fmla="*/ 0 h 20"/>
                <a:gd name="T12" fmla="*/ 0 w 11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0" y="9"/>
                  </a:move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7"/>
                    <a:pt x="11" y="13"/>
                    <a:pt x="11" y="9"/>
                  </a:cubicBezTo>
                  <a:cubicBezTo>
                    <a:pt x="10" y="6"/>
                    <a:pt x="9" y="3"/>
                    <a:pt x="6" y="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" name="Freeform 83"/>
            <p:cNvSpPr>
              <a:spLocks noEditPoints="1"/>
            </p:cNvSpPr>
            <p:nvPr/>
          </p:nvSpPr>
          <p:spPr bwMode="auto">
            <a:xfrm>
              <a:off x="2831306" y="2113556"/>
              <a:ext cx="215503" cy="233363"/>
            </a:xfrm>
            <a:custGeom>
              <a:avLst/>
              <a:gdLst>
                <a:gd name="T0" fmla="*/ 59 w 84"/>
                <a:gd name="T1" fmla="*/ 1 h 91"/>
                <a:gd name="T2" fmla="*/ 14 w 84"/>
                <a:gd name="T3" fmla="*/ 6 h 91"/>
                <a:gd name="T4" fmla="*/ 2 w 84"/>
                <a:gd name="T5" fmla="*/ 23 h 91"/>
                <a:gd name="T6" fmla="*/ 6 w 84"/>
                <a:gd name="T7" fmla="*/ 62 h 91"/>
                <a:gd name="T8" fmla="*/ 7 w 84"/>
                <a:gd name="T9" fmla="*/ 68 h 91"/>
                <a:gd name="T10" fmla="*/ 10 w 84"/>
                <a:gd name="T11" fmla="*/ 88 h 91"/>
                <a:gd name="T12" fmla="*/ 14 w 84"/>
                <a:gd name="T13" fmla="*/ 91 h 91"/>
                <a:gd name="T14" fmla="*/ 25 w 84"/>
                <a:gd name="T15" fmla="*/ 90 h 91"/>
                <a:gd name="T16" fmla="*/ 29 w 84"/>
                <a:gd name="T17" fmla="*/ 85 h 91"/>
                <a:gd name="T18" fmla="*/ 28 w 84"/>
                <a:gd name="T19" fmla="*/ 83 h 91"/>
                <a:gd name="T20" fmla="*/ 64 w 84"/>
                <a:gd name="T21" fmla="*/ 78 h 91"/>
                <a:gd name="T22" fmla="*/ 64 w 84"/>
                <a:gd name="T23" fmla="*/ 81 h 91"/>
                <a:gd name="T24" fmla="*/ 69 w 84"/>
                <a:gd name="T25" fmla="*/ 84 h 91"/>
                <a:gd name="T26" fmla="*/ 80 w 84"/>
                <a:gd name="T27" fmla="*/ 83 h 91"/>
                <a:gd name="T28" fmla="*/ 84 w 84"/>
                <a:gd name="T29" fmla="*/ 79 h 91"/>
                <a:gd name="T30" fmla="*/ 81 w 84"/>
                <a:gd name="T31" fmla="*/ 59 h 91"/>
                <a:gd name="T32" fmla="*/ 81 w 84"/>
                <a:gd name="T33" fmla="*/ 54 h 91"/>
                <a:gd name="T34" fmla="*/ 76 w 84"/>
                <a:gd name="T35" fmla="*/ 14 h 91"/>
                <a:gd name="T36" fmla="*/ 59 w 84"/>
                <a:gd name="T37" fmla="*/ 1 h 91"/>
                <a:gd name="T38" fmla="*/ 38 w 84"/>
                <a:gd name="T39" fmla="*/ 65 h 91"/>
                <a:gd name="T40" fmla="*/ 13 w 84"/>
                <a:gd name="T41" fmla="*/ 46 h 91"/>
                <a:gd name="T42" fmla="*/ 32 w 84"/>
                <a:gd name="T43" fmla="*/ 22 h 91"/>
                <a:gd name="T44" fmla="*/ 57 w 84"/>
                <a:gd name="T45" fmla="*/ 41 h 91"/>
                <a:gd name="T46" fmla="*/ 38 w 84"/>
                <a:gd name="T47" fmla="*/ 65 h 91"/>
                <a:gd name="T48" fmla="*/ 70 w 84"/>
                <a:gd name="T49" fmla="*/ 32 h 91"/>
                <a:gd name="T50" fmla="*/ 68 w 84"/>
                <a:gd name="T51" fmla="*/ 35 h 91"/>
                <a:gd name="T52" fmla="*/ 70 w 84"/>
                <a:gd name="T53" fmla="*/ 49 h 91"/>
                <a:gd name="T54" fmla="*/ 68 w 84"/>
                <a:gd name="T55" fmla="*/ 51 h 91"/>
                <a:gd name="T56" fmla="*/ 66 w 84"/>
                <a:gd name="T57" fmla="*/ 50 h 91"/>
                <a:gd name="T58" fmla="*/ 64 w 84"/>
                <a:gd name="T59" fmla="*/ 36 h 91"/>
                <a:gd name="T60" fmla="*/ 62 w 84"/>
                <a:gd name="T61" fmla="*/ 33 h 91"/>
                <a:gd name="T62" fmla="*/ 62 w 84"/>
                <a:gd name="T63" fmla="*/ 32 h 91"/>
                <a:gd name="T64" fmla="*/ 65 w 84"/>
                <a:gd name="T65" fmla="*/ 28 h 91"/>
                <a:gd name="T66" fmla="*/ 69 w 84"/>
                <a:gd name="T67" fmla="*/ 31 h 91"/>
                <a:gd name="T68" fmla="*/ 70 w 84"/>
                <a:gd name="T6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91">
                  <a:moveTo>
                    <a:pt x="59" y="1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6" y="7"/>
                    <a:pt x="0" y="11"/>
                    <a:pt x="2" y="23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90"/>
                    <a:pt x="12" y="91"/>
                    <a:pt x="14" y="91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8" y="89"/>
                    <a:pt x="29" y="87"/>
                    <a:pt x="29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5" y="83"/>
                    <a:pt x="66" y="85"/>
                    <a:pt x="69" y="84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82" y="83"/>
                    <a:pt x="84" y="81"/>
                    <a:pt x="84" y="7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4" y="1"/>
                    <a:pt x="67" y="0"/>
                    <a:pt x="59" y="1"/>
                  </a:cubicBezTo>
                  <a:close/>
                  <a:moveTo>
                    <a:pt x="38" y="65"/>
                  </a:moveTo>
                  <a:cubicBezTo>
                    <a:pt x="26" y="67"/>
                    <a:pt x="15" y="58"/>
                    <a:pt x="13" y="46"/>
                  </a:cubicBezTo>
                  <a:cubicBezTo>
                    <a:pt x="12" y="34"/>
                    <a:pt x="20" y="23"/>
                    <a:pt x="32" y="22"/>
                  </a:cubicBezTo>
                  <a:cubicBezTo>
                    <a:pt x="44" y="20"/>
                    <a:pt x="55" y="29"/>
                    <a:pt x="57" y="41"/>
                  </a:cubicBezTo>
                  <a:cubicBezTo>
                    <a:pt x="58" y="53"/>
                    <a:pt x="49" y="64"/>
                    <a:pt x="38" y="65"/>
                  </a:cubicBezTo>
                  <a:close/>
                  <a:moveTo>
                    <a:pt x="70" y="32"/>
                  </a:moveTo>
                  <a:cubicBezTo>
                    <a:pt x="70" y="33"/>
                    <a:pt x="69" y="35"/>
                    <a:pt x="68" y="35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50"/>
                    <a:pt x="69" y="51"/>
                    <a:pt x="68" y="51"/>
                  </a:cubicBezTo>
                  <a:cubicBezTo>
                    <a:pt x="67" y="51"/>
                    <a:pt x="66" y="51"/>
                    <a:pt x="66" y="50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5"/>
                    <a:pt x="63" y="34"/>
                    <a:pt x="62" y="33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0"/>
                    <a:pt x="63" y="28"/>
                    <a:pt x="65" y="28"/>
                  </a:cubicBezTo>
                  <a:cubicBezTo>
                    <a:pt x="67" y="27"/>
                    <a:pt x="69" y="29"/>
                    <a:pt x="69" y="31"/>
                  </a:cubicBezTo>
                  <a:lnTo>
                    <a:pt x="7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2" name="Freeform 84"/>
            <p:cNvSpPr>
              <a:spLocks noEditPoints="1"/>
            </p:cNvSpPr>
            <p:nvPr/>
          </p:nvSpPr>
          <p:spPr bwMode="auto">
            <a:xfrm>
              <a:off x="804863" y="2233810"/>
              <a:ext cx="190500" cy="192881"/>
            </a:xfrm>
            <a:custGeom>
              <a:avLst/>
              <a:gdLst>
                <a:gd name="T0" fmla="*/ 33 w 74"/>
                <a:gd name="T1" fmla="*/ 2 h 75"/>
                <a:gd name="T2" fmla="*/ 2 w 74"/>
                <a:gd name="T3" fmla="*/ 41 h 75"/>
                <a:gd name="T4" fmla="*/ 41 w 74"/>
                <a:gd name="T5" fmla="*/ 72 h 75"/>
                <a:gd name="T6" fmla="*/ 72 w 74"/>
                <a:gd name="T7" fmla="*/ 33 h 75"/>
                <a:gd name="T8" fmla="*/ 33 w 74"/>
                <a:gd name="T9" fmla="*/ 2 h 75"/>
                <a:gd name="T10" fmla="*/ 40 w 74"/>
                <a:gd name="T11" fmla="*/ 65 h 75"/>
                <a:gd name="T12" fmla="*/ 9 w 74"/>
                <a:gd name="T13" fmla="*/ 41 h 75"/>
                <a:gd name="T14" fmla="*/ 33 w 74"/>
                <a:gd name="T15" fmla="*/ 9 h 75"/>
                <a:gd name="T16" fmla="*/ 65 w 74"/>
                <a:gd name="T17" fmla="*/ 34 h 75"/>
                <a:gd name="T18" fmla="*/ 40 w 74"/>
                <a:gd name="T19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5">
                  <a:moveTo>
                    <a:pt x="33" y="2"/>
                  </a:moveTo>
                  <a:cubicBezTo>
                    <a:pt x="13" y="5"/>
                    <a:pt x="0" y="22"/>
                    <a:pt x="2" y="41"/>
                  </a:cubicBezTo>
                  <a:cubicBezTo>
                    <a:pt x="4" y="61"/>
                    <a:pt x="22" y="75"/>
                    <a:pt x="41" y="72"/>
                  </a:cubicBezTo>
                  <a:cubicBezTo>
                    <a:pt x="61" y="70"/>
                    <a:pt x="74" y="52"/>
                    <a:pt x="72" y="33"/>
                  </a:cubicBezTo>
                  <a:cubicBezTo>
                    <a:pt x="70" y="14"/>
                    <a:pt x="52" y="0"/>
                    <a:pt x="33" y="2"/>
                  </a:cubicBezTo>
                  <a:close/>
                  <a:moveTo>
                    <a:pt x="40" y="65"/>
                  </a:moveTo>
                  <a:cubicBezTo>
                    <a:pt x="25" y="67"/>
                    <a:pt x="11" y="56"/>
                    <a:pt x="9" y="41"/>
                  </a:cubicBezTo>
                  <a:cubicBezTo>
                    <a:pt x="7" y="25"/>
                    <a:pt x="18" y="11"/>
                    <a:pt x="33" y="9"/>
                  </a:cubicBezTo>
                  <a:cubicBezTo>
                    <a:pt x="49" y="7"/>
                    <a:pt x="63" y="18"/>
                    <a:pt x="65" y="34"/>
                  </a:cubicBezTo>
                  <a:cubicBezTo>
                    <a:pt x="67" y="49"/>
                    <a:pt x="56" y="63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" name="Freeform 85"/>
            <p:cNvSpPr>
              <a:spLocks noEditPoints="1"/>
            </p:cNvSpPr>
            <p:nvPr/>
          </p:nvSpPr>
          <p:spPr bwMode="auto">
            <a:xfrm>
              <a:off x="872728" y="2267147"/>
              <a:ext cx="61913" cy="123825"/>
            </a:xfrm>
            <a:custGeom>
              <a:avLst/>
              <a:gdLst>
                <a:gd name="T0" fmla="*/ 16 w 24"/>
                <a:gd name="T1" fmla="*/ 21 h 48"/>
                <a:gd name="T2" fmla="*/ 15 w 24"/>
                <a:gd name="T3" fmla="*/ 12 h 48"/>
                <a:gd name="T4" fmla="*/ 15 w 24"/>
                <a:gd name="T5" fmla="*/ 12 h 48"/>
                <a:gd name="T6" fmla="*/ 18 w 24"/>
                <a:gd name="T7" fmla="*/ 12 h 48"/>
                <a:gd name="T8" fmla="*/ 19 w 24"/>
                <a:gd name="T9" fmla="*/ 11 h 48"/>
                <a:gd name="T10" fmla="*/ 20 w 24"/>
                <a:gd name="T11" fmla="*/ 9 h 48"/>
                <a:gd name="T12" fmla="*/ 20 w 24"/>
                <a:gd name="T13" fmla="*/ 8 h 48"/>
                <a:gd name="T14" fmla="*/ 19 w 24"/>
                <a:gd name="T15" fmla="*/ 7 h 48"/>
                <a:gd name="T16" fmla="*/ 18 w 24"/>
                <a:gd name="T17" fmla="*/ 6 h 48"/>
                <a:gd name="T18" fmla="*/ 17 w 24"/>
                <a:gd name="T19" fmla="*/ 6 h 48"/>
                <a:gd name="T20" fmla="*/ 14 w 24"/>
                <a:gd name="T21" fmla="*/ 6 h 48"/>
                <a:gd name="T22" fmla="*/ 14 w 24"/>
                <a:gd name="T23" fmla="*/ 2 h 48"/>
                <a:gd name="T24" fmla="*/ 12 w 24"/>
                <a:gd name="T25" fmla="*/ 1 h 48"/>
                <a:gd name="T26" fmla="*/ 11 w 24"/>
                <a:gd name="T27" fmla="*/ 2 h 48"/>
                <a:gd name="T28" fmla="*/ 11 w 24"/>
                <a:gd name="T29" fmla="*/ 6 h 48"/>
                <a:gd name="T30" fmla="*/ 11 w 24"/>
                <a:gd name="T31" fmla="*/ 7 h 48"/>
                <a:gd name="T32" fmla="*/ 8 w 24"/>
                <a:gd name="T33" fmla="*/ 7 h 48"/>
                <a:gd name="T34" fmla="*/ 8 w 24"/>
                <a:gd name="T35" fmla="*/ 3 h 48"/>
                <a:gd name="T36" fmla="*/ 6 w 24"/>
                <a:gd name="T37" fmla="*/ 1 h 48"/>
                <a:gd name="T38" fmla="*/ 5 w 24"/>
                <a:gd name="T39" fmla="*/ 3 h 48"/>
                <a:gd name="T40" fmla="*/ 5 w 24"/>
                <a:gd name="T41" fmla="*/ 8 h 48"/>
                <a:gd name="T42" fmla="*/ 2 w 24"/>
                <a:gd name="T43" fmla="*/ 10 h 48"/>
                <a:gd name="T44" fmla="*/ 0 w 24"/>
                <a:gd name="T45" fmla="*/ 13 h 48"/>
                <a:gd name="T46" fmla="*/ 0 w 24"/>
                <a:gd name="T47" fmla="*/ 17 h 48"/>
                <a:gd name="T48" fmla="*/ 1 w 24"/>
                <a:gd name="T49" fmla="*/ 21 h 48"/>
                <a:gd name="T50" fmla="*/ 3 w 24"/>
                <a:gd name="T51" fmla="*/ 23 h 48"/>
                <a:gd name="T52" fmla="*/ 7 w 24"/>
                <a:gd name="T53" fmla="*/ 25 h 48"/>
                <a:gd name="T54" fmla="*/ 7 w 24"/>
                <a:gd name="T55" fmla="*/ 25 h 48"/>
                <a:gd name="T56" fmla="*/ 9 w 24"/>
                <a:gd name="T57" fmla="*/ 36 h 48"/>
                <a:gd name="T58" fmla="*/ 6 w 24"/>
                <a:gd name="T59" fmla="*/ 36 h 48"/>
                <a:gd name="T60" fmla="*/ 2 w 24"/>
                <a:gd name="T61" fmla="*/ 35 h 48"/>
                <a:gd name="T62" fmla="*/ 2 w 24"/>
                <a:gd name="T63" fmla="*/ 36 h 48"/>
                <a:gd name="T64" fmla="*/ 2 w 24"/>
                <a:gd name="T65" fmla="*/ 37 h 48"/>
                <a:gd name="T66" fmla="*/ 1 w 24"/>
                <a:gd name="T67" fmla="*/ 39 h 48"/>
                <a:gd name="T68" fmla="*/ 2 w 24"/>
                <a:gd name="T69" fmla="*/ 40 h 48"/>
                <a:gd name="T70" fmla="*/ 5 w 24"/>
                <a:gd name="T71" fmla="*/ 41 h 48"/>
                <a:gd name="T72" fmla="*/ 9 w 24"/>
                <a:gd name="T73" fmla="*/ 41 h 48"/>
                <a:gd name="T74" fmla="*/ 10 w 24"/>
                <a:gd name="T75" fmla="*/ 47 h 48"/>
                <a:gd name="T76" fmla="*/ 12 w 24"/>
                <a:gd name="T77" fmla="*/ 48 h 48"/>
                <a:gd name="T78" fmla="*/ 13 w 24"/>
                <a:gd name="T79" fmla="*/ 46 h 48"/>
                <a:gd name="T80" fmla="*/ 12 w 24"/>
                <a:gd name="T81" fmla="*/ 41 h 48"/>
                <a:gd name="T82" fmla="*/ 15 w 24"/>
                <a:gd name="T83" fmla="*/ 40 h 48"/>
                <a:gd name="T84" fmla="*/ 16 w 24"/>
                <a:gd name="T85" fmla="*/ 46 h 48"/>
                <a:gd name="T86" fmla="*/ 18 w 24"/>
                <a:gd name="T87" fmla="*/ 47 h 48"/>
                <a:gd name="T88" fmla="*/ 19 w 24"/>
                <a:gd name="T89" fmla="*/ 45 h 48"/>
                <a:gd name="T90" fmla="*/ 18 w 24"/>
                <a:gd name="T91" fmla="*/ 39 h 48"/>
                <a:gd name="T92" fmla="*/ 21 w 24"/>
                <a:gd name="T93" fmla="*/ 38 h 48"/>
                <a:gd name="T94" fmla="*/ 23 w 24"/>
                <a:gd name="T95" fmla="*/ 35 h 48"/>
                <a:gd name="T96" fmla="*/ 24 w 24"/>
                <a:gd name="T97" fmla="*/ 30 h 48"/>
                <a:gd name="T98" fmla="*/ 21 w 24"/>
                <a:gd name="T99" fmla="*/ 24 h 48"/>
                <a:gd name="T100" fmla="*/ 16 w 24"/>
                <a:gd name="T101" fmla="*/ 21 h 48"/>
                <a:gd name="T102" fmla="*/ 15 w 24"/>
                <a:gd name="T103" fmla="*/ 35 h 48"/>
                <a:gd name="T104" fmla="*/ 12 w 24"/>
                <a:gd name="T105" fmla="*/ 35 h 48"/>
                <a:gd name="T106" fmla="*/ 11 w 24"/>
                <a:gd name="T107" fmla="*/ 26 h 48"/>
                <a:gd name="T108" fmla="*/ 14 w 24"/>
                <a:gd name="T109" fmla="*/ 27 h 48"/>
                <a:gd name="T110" fmla="*/ 15 w 24"/>
                <a:gd name="T111" fmla="*/ 35 h 48"/>
                <a:gd name="T112" fmla="*/ 13 w 24"/>
                <a:gd name="T113" fmla="*/ 20 h 48"/>
                <a:gd name="T114" fmla="*/ 10 w 24"/>
                <a:gd name="T115" fmla="*/ 19 h 48"/>
                <a:gd name="T116" fmla="*/ 9 w 24"/>
                <a:gd name="T117" fmla="*/ 12 h 48"/>
                <a:gd name="T118" fmla="*/ 12 w 24"/>
                <a:gd name="T119" fmla="*/ 12 h 48"/>
                <a:gd name="T120" fmla="*/ 13 w 24"/>
                <a:gd name="T121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" h="48">
                  <a:moveTo>
                    <a:pt x="16" y="21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19" y="11"/>
                    <a:pt x="20" y="10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7"/>
                    <a:pt x="19" y="7"/>
                    <a:pt x="19" y="7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8" y="6"/>
                    <a:pt x="17" y="6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3" y="9"/>
                    <a:pt x="2" y="10"/>
                  </a:cubicBezTo>
                  <a:cubicBezTo>
                    <a:pt x="1" y="11"/>
                    <a:pt x="1" y="12"/>
                    <a:pt x="0" y="13"/>
                  </a:cubicBezTo>
                  <a:cubicBezTo>
                    <a:pt x="0" y="14"/>
                    <a:pt x="0" y="16"/>
                    <a:pt x="0" y="17"/>
                  </a:cubicBezTo>
                  <a:cubicBezTo>
                    <a:pt x="0" y="18"/>
                    <a:pt x="1" y="20"/>
                    <a:pt x="1" y="21"/>
                  </a:cubicBezTo>
                  <a:cubicBezTo>
                    <a:pt x="2" y="22"/>
                    <a:pt x="3" y="22"/>
                    <a:pt x="3" y="23"/>
                  </a:cubicBezTo>
                  <a:cubicBezTo>
                    <a:pt x="4" y="24"/>
                    <a:pt x="5" y="24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6"/>
                    <a:pt x="6" y="36"/>
                  </a:cubicBezTo>
                  <a:cubicBezTo>
                    <a:pt x="5" y="35"/>
                    <a:pt x="4" y="35"/>
                    <a:pt x="2" y="35"/>
                  </a:cubicBezTo>
                  <a:cubicBezTo>
                    <a:pt x="2" y="35"/>
                    <a:pt x="2" y="35"/>
                    <a:pt x="2" y="36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1" y="38"/>
                    <a:pt x="1" y="39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7" y="41"/>
                    <a:pt x="8" y="41"/>
                    <a:pt x="9" y="4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1" y="48"/>
                    <a:pt x="12" y="48"/>
                  </a:cubicBezTo>
                  <a:cubicBezTo>
                    <a:pt x="13" y="48"/>
                    <a:pt x="13" y="47"/>
                    <a:pt x="13" y="46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1"/>
                    <a:pt x="14" y="41"/>
                    <a:pt x="15" y="40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9" y="47"/>
                    <a:pt x="19" y="46"/>
                    <a:pt x="19" y="45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20" y="39"/>
                    <a:pt x="21" y="38"/>
                  </a:cubicBezTo>
                  <a:cubicBezTo>
                    <a:pt x="22" y="37"/>
                    <a:pt x="23" y="36"/>
                    <a:pt x="23" y="35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4" y="27"/>
                    <a:pt x="22" y="25"/>
                    <a:pt x="21" y="24"/>
                  </a:cubicBezTo>
                  <a:cubicBezTo>
                    <a:pt x="20" y="23"/>
                    <a:pt x="18" y="22"/>
                    <a:pt x="16" y="21"/>
                  </a:cubicBezTo>
                  <a:close/>
                  <a:moveTo>
                    <a:pt x="15" y="35"/>
                  </a:moveTo>
                  <a:cubicBezTo>
                    <a:pt x="14" y="35"/>
                    <a:pt x="13" y="35"/>
                    <a:pt x="12" y="3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7"/>
                    <a:pt x="14" y="27"/>
                  </a:cubicBezTo>
                  <a:lnTo>
                    <a:pt x="15" y="35"/>
                  </a:lnTo>
                  <a:close/>
                  <a:moveTo>
                    <a:pt x="13" y="20"/>
                  </a:moveTo>
                  <a:cubicBezTo>
                    <a:pt x="12" y="20"/>
                    <a:pt x="11" y="20"/>
                    <a:pt x="10" y="1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1" y="12"/>
                    <a:pt x="12" y="12"/>
                  </a:cubicBezTo>
                  <a:lnTo>
                    <a:pt x="13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" name="Freeform 86"/>
            <p:cNvSpPr>
              <a:spLocks noEditPoints="1"/>
            </p:cNvSpPr>
            <p:nvPr/>
          </p:nvSpPr>
          <p:spPr bwMode="auto">
            <a:xfrm>
              <a:off x="2113360" y="2592187"/>
              <a:ext cx="210740" cy="166688"/>
            </a:xfrm>
            <a:custGeom>
              <a:avLst/>
              <a:gdLst>
                <a:gd name="T0" fmla="*/ 64 w 82"/>
                <a:gd name="T1" fmla="*/ 1 h 65"/>
                <a:gd name="T2" fmla="*/ 11 w 82"/>
                <a:gd name="T3" fmla="*/ 7 h 65"/>
                <a:gd name="T4" fmla="*/ 0 w 82"/>
                <a:gd name="T5" fmla="*/ 21 h 65"/>
                <a:gd name="T6" fmla="*/ 4 w 82"/>
                <a:gd name="T7" fmla="*/ 54 h 65"/>
                <a:gd name="T8" fmla="*/ 18 w 82"/>
                <a:gd name="T9" fmla="*/ 64 h 65"/>
                <a:gd name="T10" fmla="*/ 71 w 82"/>
                <a:gd name="T11" fmla="*/ 58 h 65"/>
                <a:gd name="T12" fmla="*/ 82 w 82"/>
                <a:gd name="T13" fmla="*/ 44 h 65"/>
                <a:gd name="T14" fmla="*/ 77 w 82"/>
                <a:gd name="T15" fmla="*/ 11 h 65"/>
                <a:gd name="T16" fmla="*/ 64 w 82"/>
                <a:gd name="T17" fmla="*/ 1 h 65"/>
                <a:gd name="T18" fmla="*/ 11 w 82"/>
                <a:gd name="T19" fmla="*/ 13 h 65"/>
                <a:gd name="T20" fmla="*/ 65 w 82"/>
                <a:gd name="T21" fmla="*/ 6 h 65"/>
                <a:gd name="T22" fmla="*/ 72 w 82"/>
                <a:gd name="T23" fmla="*/ 12 h 65"/>
                <a:gd name="T24" fmla="*/ 73 w 82"/>
                <a:gd name="T25" fmla="*/ 15 h 65"/>
                <a:gd name="T26" fmla="*/ 6 w 82"/>
                <a:gd name="T27" fmla="*/ 23 h 65"/>
                <a:gd name="T28" fmla="*/ 6 w 82"/>
                <a:gd name="T29" fmla="*/ 20 h 65"/>
                <a:gd name="T30" fmla="*/ 11 w 82"/>
                <a:gd name="T31" fmla="*/ 13 h 65"/>
                <a:gd name="T32" fmla="*/ 70 w 82"/>
                <a:gd name="T33" fmla="*/ 52 h 65"/>
                <a:gd name="T34" fmla="*/ 17 w 82"/>
                <a:gd name="T35" fmla="*/ 59 h 65"/>
                <a:gd name="T36" fmla="*/ 10 w 82"/>
                <a:gd name="T37" fmla="*/ 53 h 65"/>
                <a:gd name="T38" fmla="*/ 7 w 82"/>
                <a:gd name="T39" fmla="*/ 36 h 65"/>
                <a:gd name="T40" fmla="*/ 74 w 82"/>
                <a:gd name="T41" fmla="*/ 28 h 65"/>
                <a:gd name="T42" fmla="*/ 76 w 82"/>
                <a:gd name="T43" fmla="*/ 45 h 65"/>
                <a:gd name="T44" fmla="*/ 70 w 82"/>
                <a:gd name="T45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65">
                  <a:moveTo>
                    <a:pt x="64" y="1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4" y="8"/>
                    <a:pt x="0" y="14"/>
                    <a:pt x="0" y="21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0"/>
                    <a:pt x="11" y="65"/>
                    <a:pt x="18" y="64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8" y="57"/>
                    <a:pt x="82" y="51"/>
                    <a:pt x="82" y="4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1" y="0"/>
                    <a:pt x="64" y="1"/>
                  </a:cubicBezTo>
                  <a:close/>
                  <a:moveTo>
                    <a:pt x="11" y="13"/>
                  </a:moveTo>
                  <a:cubicBezTo>
                    <a:pt x="65" y="6"/>
                    <a:pt x="65" y="6"/>
                    <a:pt x="65" y="6"/>
                  </a:cubicBezTo>
                  <a:cubicBezTo>
                    <a:pt x="68" y="6"/>
                    <a:pt x="72" y="8"/>
                    <a:pt x="72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6"/>
                    <a:pt x="8" y="13"/>
                    <a:pt x="11" y="13"/>
                  </a:cubicBezTo>
                  <a:close/>
                  <a:moveTo>
                    <a:pt x="70" y="52"/>
                  </a:moveTo>
                  <a:cubicBezTo>
                    <a:pt x="17" y="59"/>
                    <a:pt x="17" y="59"/>
                    <a:pt x="17" y="59"/>
                  </a:cubicBezTo>
                  <a:cubicBezTo>
                    <a:pt x="13" y="59"/>
                    <a:pt x="10" y="57"/>
                    <a:pt x="10" y="53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7" y="48"/>
                    <a:pt x="74" y="52"/>
                    <a:pt x="7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Freeform 87"/>
            <p:cNvSpPr/>
            <p:nvPr/>
          </p:nvSpPr>
          <p:spPr bwMode="auto">
            <a:xfrm>
              <a:off x="2146697" y="2682675"/>
              <a:ext cx="97631" cy="25004"/>
            </a:xfrm>
            <a:custGeom>
              <a:avLst/>
              <a:gdLst>
                <a:gd name="T0" fmla="*/ 38 w 38"/>
                <a:gd name="T1" fmla="*/ 3 h 10"/>
                <a:gd name="T2" fmla="*/ 35 w 38"/>
                <a:gd name="T3" fmla="*/ 6 h 10"/>
                <a:gd name="T4" fmla="*/ 3 w 38"/>
                <a:gd name="T5" fmla="*/ 10 h 10"/>
                <a:gd name="T6" fmla="*/ 0 w 38"/>
                <a:gd name="T7" fmla="*/ 7 h 10"/>
                <a:gd name="T8" fmla="*/ 0 w 38"/>
                <a:gd name="T9" fmla="*/ 7 h 10"/>
                <a:gd name="T10" fmla="*/ 3 w 38"/>
                <a:gd name="T11" fmla="*/ 4 h 10"/>
                <a:gd name="T12" fmla="*/ 35 w 38"/>
                <a:gd name="T13" fmla="*/ 1 h 10"/>
                <a:gd name="T14" fmla="*/ 38 w 38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">
                  <a:moveTo>
                    <a:pt x="38" y="3"/>
                  </a:moveTo>
                  <a:cubicBezTo>
                    <a:pt x="38" y="4"/>
                    <a:pt x="37" y="6"/>
                    <a:pt x="35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5"/>
                    <a:pt x="3" y="4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8" y="1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Freeform 88"/>
            <p:cNvSpPr/>
            <p:nvPr/>
          </p:nvSpPr>
          <p:spPr bwMode="auto">
            <a:xfrm>
              <a:off x="2149078" y="2713632"/>
              <a:ext cx="59531" cy="17860"/>
            </a:xfrm>
            <a:custGeom>
              <a:avLst/>
              <a:gdLst>
                <a:gd name="T0" fmla="*/ 23 w 23"/>
                <a:gd name="T1" fmla="*/ 2 h 7"/>
                <a:gd name="T2" fmla="*/ 20 w 23"/>
                <a:gd name="T3" fmla="*/ 5 h 7"/>
                <a:gd name="T4" fmla="*/ 3 w 23"/>
                <a:gd name="T5" fmla="*/ 7 h 7"/>
                <a:gd name="T6" fmla="*/ 0 w 23"/>
                <a:gd name="T7" fmla="*/ 5 h 7"/>
                <a:gd name="T8" fmla="*/ 0 w 23"/>
                <a:gd name="T9" fmla="*/ 5 h 7"/>
                <a:gd name="T10" fmla="*/ 3 w 23"/>
                <a:gd name="T11" fmla="*/ 2 h 7"/>
                <a:gd name="T12" fmla="*/ 20 w 23"/>
                <a:gd name="T13" fmla="*/ 0 h 7"/>
                <a:gd name="T14" fmla="*/ 23 w 23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7">
                  <a:moveTo>
                    <a:pt x="23" y="2"/>
                  </a:moveTo>
                  <a:cubicBezTo>
                    <a:pt x="23" y="4"/>
                    <a:pt x="22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3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" name="Freeform 89"/>
            <p:cNvSpPr>
              <a:spLocks noEditPoints="1"/>
            </p:cNvSpPr>
            <p:nvPr/>
          </p:nvSpPr>
          <p:spPr bwMode="auto">
            <a:xfrm>
              <a:off x="1577578" y="2439788"/>
              <a:ext cx="30956" cy="59531"/>
            </a:xfrm>
            <a:custGeom>
              <a:avLst/>
              <a:gdLst>
                <a:gd name="T0" fmla="*/ 8 w 12"/>
                <a:gd name="T1" fmla="*/ 10 h 23"/>
                <a:gd name="T2" fmla="*/ 8 w 12"/>
                <a:gd name="T3" fmla="*/ 5 h 23"/>
                <a:gd name="T4" fmla="*/ 8 w 12"/>
                <a:gd name="T5" fmla="*/ 5 h 23"/>
                <a:gd name="T6" fmla="*/ 9 w 12"/>
                <a:gd name="T7" fmla="*/ 5 h 23"/>
                <a:gd name="T8" fmla="*/ 10 w 12"/>
                <a:gd name="T9" fmla="*/ 5 h 23"/>
                <a:gd name="T10" fmla="*/ 10 w 12"/>
                <a:gd name="T11" fmla="*/ 4 h 23"/>
                <a:gd name="T12" fmla="*/ 10 w 12"/>
                <a:gd name="T13" fmla="*/ 3 h 23"/>
                <a:gd name="T14" fmla="*/ 10 w 12"/>
                <a:gd name="T15" fmla="*/ 3 h 23"/>
                <a:gd name="T16" fmla="*/ 9 w 12"/>
                <a:gd name="T17" fmla="*/ 3 h 23"/>
                <a:gd name="T18" fmla="*/ 9 w 12"/>
                <a:gd name="T19" fmla="*/ 2 h 23"/>
                <a:gd name="T20" fmla="*/ 7 w 12"/>
                <a:gd name="T21" fmla="*/ 2 h 23"/>
                <a:gd name="T22" fmla="*/ 7 w 12"/>
                <a:gd name="T23" fmla="*/ 0 h 23"/>
                <a:gd name="T24" fmla="*/ 6 w 12"/>
                <a:gd name="T25" fmla="*/ 0 h 23"/>
                <a:gd name="T26" fmla="*/ 6 w 12"/>
                <a:gd name="T27" fmla="*/ 1 h 23"/>
                <a:gd name="T28" fmla="*/ 6 w 12"/>
                <a:gd name="T29" fmla="*/ 3 h 23"/>
                <a:gd name="T30" fmla="*/ 6 w 12"/>
                <a:gd name="T31" fmla="*/ 3 h 23"/>
                <a:gd name="T32" fmla="*/ 5 w 12"/>
                <a:gd name="T33" fmla="*/ 3 h 23"/>
                <a:gd name="T34" fmla="*/ 4 w 12"/>
                <a:gd name="T35" fmla="*/ 1 h 23"/>
                <a:gd name="T36" fmla="*/ 3 w 12"/>
                <a:gd name="T37" fmla="*/ 0 h 23"/>
                <a:gd name="T38" fmla="*/ 3 w 12"/>
                <a:gd name="T39" fmla="*/ 1 h 23"/>
                <a:gd name="T40" fmla="*/ 3 w 12"/>
                <a:gd name="T41" fmla="*/ 3 h 23"/>
                <a:gd name="T42" fmla="*/ 2 w 12"/>
                <a:gd name="T43" fmla="*/ 4 h 23"/>
                <a:gd name="T44" fmla="*/ 1 w 12"/>
                <a:gd name="T45" fmla="*/ 6 h 23"/>
                <a:gd name="T46" fmla="*/ 1 w 12"/>
                <a:gd name="T47" fmla="*/ 8 h 23"/>
                <a:gd name="T48" fmla="*/ 1 w 12"/>
                <a:gd name="T49" fmla="*/ 9 h 23"/>
                <a:gd name="T50" fmla="*/ 2 w 12"/>
                <a:gd name="T51" fmla="*/ 11 h 23"/>
                <a:gd name="T52" fmla="*/ 4 w 12"/>
                <a:gd name="T53" fmla="*/ 12 h 23"/>
                <a:gd name="T54" fmla="*/ 4 w 12"/>
                <a:gd name="T55" fmla="*/ 12 h 23"/>
                <a:gd name="T56" fmla="*/ 5 w 12"/>
                <a:gd name="T57" fmla="*/ 17 h 23"/>
                <a:gd name="T58" fmla="*/ 3 w 12"/>
                <a:gd name="T59" fmla="*/ 17 h 23"/>
                <a:gd name="T60" fmla="*/ 2 w 12"/>
                <a:gd name="T61" fmla="*/ 16 h 23"/>
                <a:gd name="T62" fmla="*/ 1 w 12"/>
                <a:gd name="T63" fmla="*/ 17 h 23"/>
                <a:gd name="T64" fmla="*/ 1 w 12"/>
                <a:gd name="T65" fmla="*/ 18 h 23"/>
                <a:gd name="T66" fmla="*/ 1 w 12"/>
                <a:gd name="T67" fmla="*/ 19 h 23"/>
                <a:gd name="T68" fmla="*/ 1 w 12"/>
                <a:gd name="T69" fmla="*/ 19 h 23"/>
                <a:gd name="T70" fmla="*/ 3 w 12"/>
                <a:gd name="T71" fmla="*/ 19 h 23"/>
                <a:gd name="T72" fmla="*/ 5 w 12"/>
                <a:gd name="T73" fmla="*/ 20 h 23"/>
                <a:gd name="T74" fmla="*/ 5 w 12"/>
                <a:gd name="T75" fmla="*/ 22 h 23"/>
                <a:gd name="T76" fmla="*/ 6 w 12"/>
                <a:gd name="T77" fmla="*/ 23 h 23"/>
                <a:gd name="T78" fmla="*/ 7 w 12"/>
                <a:gd name="T79" fmla="*/ 22 h 23"/>
                <a:gd name="T80" fmla="*/ 7 w 12"/>
                <a:gd name="T81" fmla="*/ 19 h 23"/>
                <a:gd name="T82" fmla="*/ 8 w 12"/>
                <a:gd name="T83" fmla="*/ 19 h 23"/>
                <a:gd name="T84" fmla="*/ 8 w 12"/>
                <a:gd name="T85" fmla="*/ 22 h 23"/>
                <a:gd name="T86" fmla="*/ 9 w 12"/>
                <a:gd name="T87" fmla="*/ 22 h 23"/>
                <a:gd name="T88" fmla="*/ 10 w 12"/>
                <a:gd name="T89" fmla="*/ 22 h 23"/>
                <a:gd name="T90" fmla="*/ 9 w 12"/>
                <a:gd name="T91" fmla="*/ 19 h 23"/>
                <a:gd name="T92" fmla="*/ 11 w 12"/>
                <a:gd name="T93" fmla="*/ 18 h 23"/>
                <a:gd name="T94" fmla="*/ 12 w 12"/>
                <a:gd name="T95" fmla="*/ 16 h 23"/>
                <a:gd name="T96" fmla="*/ 12 w 12"/>
                <a:gd name="T97" fmla="*/ 14 h 23"/>
                <a:gd name="T98" fmla="*/ 11 w 12"/>
                <a:gd name="T99" fmla="*/ 11 h 23"/>
                <a:gd name="T100" fmla="*/ 8 w 12"/>
                <a:gd name="T101" fmla="*/ 10 h 23"/>
                <a:gd name="T102" fmla="*/ 8 w 12"/>
                <a:gd name="T103" fmla="*/ 16 h 23"/>
                <a:gd name="T104" fmla="*/ 6 w 12"/>
                <a:gd name="T105" fmla="*/ 17 h 23"/>
                <a:gd name="T106" fmla="*/ 6 w 12"/>
                <a:gd name="T107" fmla="*/ 12 h 23"/>
                <a:gd name="T108" fmla="*/ 7 w 12"/>
                <a:gd name="T109" fmla="*/ 13 h 23"/>
                <a:gd name="T110" fmla="*/ 8 w 12"/>
                <a:gd name="T111" fmla="*/ 16 h 23"/>
                <a:gd name="T112" fmla="*/ 7 w 12"/>
                <a:gd name="T113" fmla="*/ 9 h 23"/>
                <a:gd name="T114" fmla="*/ 5 w 12"/>
                <a:gd name="T115" fmla="*/ 9 h 23"/>
                <a:gd name="T116" fmla="*/ 5 w 12"/>
                <a:gd name="T117" fmla="*/ 5 h 23"/>
                <a:gd name="T118" fmla="*/ 6 w 12"/>
                <a:gd name="T119" fmla="*/ 5 h 23"/>
                <a:gd name="T120" fmla="*/ 7 w 12"/>
                <a:gd name="T12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" h="23">
                  <a:moveTo>
                    <a:pt x="8" y="10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10"/>
                    <a:pt x="2" y="10"/>
                    <a:pt x="2" y="11"/>
                  </a:cubicBezTo>
                  <a:cubicBezTo>
                    <a:pt x="3" y="11"/>
                    <a:pt x="3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2" y="16"/>
                  </a:cubicBezTo>
                  <a:cubicBezTo>
                    <a:pt x="2" y="16"/>
                    <a:pt x="2" y="17"/>
                    <a:pt x="1" y="17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3"/>
                    <a:pt x="6" y="23"/>
                  </a:cubicBezTo>
                  <a:cubicBezTo>
                    <a:pt x="7" y="23"/>
                    <a:pt x="7" y="22"/>
                    <a:pt x="7" y="22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1" y="17"/>
                    <a:pt x="12" y="17"/>
                    <a:pt x="12" y="16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2" y="13"/>
                    <a:pt x="11" y="12"/>
                    <a:pt x="11" y="11"/>
                  </a:cubicBezTo>
                  <a:cubicBezTo>
                    <a:pt x="10" y="11"/>
                    <a:pt x="9" y="10"/>
                    <a:pt x="8" y="10"/>
                  </a:cubicBezTo>
                  <a:close/>
                  <a:moveTo>
                    <a:pt x="8" y="16"/>
                  </a:moveTo>
                  <a:cubicBezTo>
                    <a:pt x="7" y="16"/>
                    <a:pt x="7" y="17"/>
                    <a:pt x="6" y="1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2"/>
                    <a:pt x="7" y="13"/>
                  </a:cubicBezTo>
                  <a:lnTo>
                    <a:pt x="8" y="16"/>
                  </a:lnTo>
                  <a:close/>
                  <a:moveTo>
                    <a:pt x="7" y="9"/>
                  </a:moveTo>
                  <a:cubicBezTo>
                    <a:pt x="6" y="9"/>
                    <a:pt x="6" y="9"/>
                    <a:pt x="5" y="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" name="Freeform 90"/>
            <p:cNvSpPr>
              <a:spLocks noEditPoints="1"/>
            </p:cNvSpPr>
            <p:nvPr/>
          </p:nvSpPr>
          <p:spPr bwMode="auto">
            <a:xfrm>
              <a:off x="1531144" y="2406450"/>
              <a:ext cx="123825" cy="180975"/>
            </a:xfrm>
            <a:custGeom>
              <a:avLst/>
              <a:gdLst>
                <a:gd name="T0" fmla="*/ 46 w 48"/>
                <a:gd name="T1" fmla="*/ 22 h 70"/>
                <a:gd name="T2" fmla="*/ 21 w 48"/>
                <a:gd name="T3" fmla="*/ 2 h 70"/>
                <a:gd name="T4" fmla="*/ 2 w 48"/>
                <a:gd name="T5" fmla="*/ 27 h 70"/>
                <a:gd name="T6" fmla="*/ 21 w 48"/>
                <a:gd name="T7" fmla="*/ 46 h 70"/>
                <a:gd name="T8" fmla="*/ 23 w 48"/>
                <a:gd name="T9" fmla="*/ 66 h 70"/>
                <a:gd name="T10" fmla="*/ 27 w 48"/>
                <a:gd name="T11" fmla="*/ 69 h 70"/>
                <a:gd name="T12" fmla="*/ 32 w 48"/>
                <a:gd name="T13" fmla="*/ 69 h 70"/>
                <a:gd name="T14" fmla="*/ 35 w 48"/>
                <a:gd name="T15" fmla="*/ 64 h 70"/>
                <a:gd name="T16" fmla="*/ 33 w 48"/>
                <a:gd name="T17" fmla="*/ 45 h 70"/>
                <a:gd name="T18" fmla="*/ 46 w 48"/>
                <a:gd name="T19" fmla="*/ 22 h 70"/>
                <a:gd name="T20" fmla="*/ 26 w 48"/>
                <a:gd name="T21" fmla="*/ 40 h 70"/>
                <a:gd name="T22" fmla="*/ 8 w 48"/>
                <a:gd name="T23" fmla="*/ 26 h 70"/>
                <a:gd name="T24" fmla="*/ 22 w 48"/>
                <a:gd name="T25" fmla="*/ 8 h 70"/>
                <a:gd name="T26" fmla="*/ 40 w 48"/>
                <a:gd name="T27" fmla="*/ 22 h 70"/>
                <a:gd name="T28" fmla="*/ 26 w 48"/>
                <a:gd name="T29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0">
                  <a:moveTo>
                    <a:pt x="46" y="22"/>
                  </a:moveTo>
                  <a:cubicBezTo>
                    <a:pt x="45" y="9"/>
                    <a:pt x="34" y="0"/>
                    <a:pt x="21" y="2"/>
                  </a:cubicBezTo>
                  <a:cubicBezTo>
                    <a:pt x="9" y="3"/>
                    <a:pt x="0" y="15"/>
                    <a:pt x="2" y="27"/>
                  </a:cubicBezTo>
                  <a:cubicBezTo>
                    <a:pt x="3" y="37"/>
                    <a:pt x="11" y="45"/>
                    <a:pt x="21" y="4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25" y="70"/>
                    <a:pt x="27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4" y="68"/>
                    <a:pt x="36" y="66"/>
                    <a:pt x="35" y="64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42" y="41"/>
                    <a:pt x="48" y="32"/>
                    <a:pt x="46" y="22"/>
                  </a:cubicBezTo>
                  <a:close/>
                  <a:moveTo>
                    <a:pt x="26" y="40"/>
                  </a:moveTo>
                  <a:cubicBezTo>
                    <a:pt x="17" y="41"/>
                    <a:pt x="9" y="35"/>
                    <a:pt x="8" y="26"/>
                  </a:cubicBezTo>
                  <a:cubicBezTo>
                    <a:pt x="7" y="17"/>
                    <a:pt x="13" y="9"/>
                    <a:pt x="22" y="8"/>
                  </a:cubicBezTo>
                  <a:cubicBezTo>
                    <a:pt x="31" y="7"/>
                    <a:pt x="39" y="14"/>
                    <a:pt x="40" y="22"/>
                  </a:cubicBezTo>
                  <a:cubicBezTo>
                    <a:pt x="41" y="31"/>
                    <a:pt x="35" y="39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9" name="Freeform 91"/>
            <p:cNvSpPr/>
            <p:nvPr/>
          </p:nvSpPr>
          <p:spPr bwMode="auto">
            <a:xfrm>
              <a:off x="1500187" y="2377876"/>
              <a:ext cx="223838" cy="154781"/>
            </a:xfrm>
            <a:custGeom>
              <a:avLst/>
              <a:gdLst>
                <a:gd name="T0" fmla="*/ 71 w 87"/>
                <a:gd name="T1" fmla="*/ 1 h 60"/>
                <a:gd name="T2" fmla="*/ 10 w 87"/>
                <a:gd name="T3" fmla="*/ 8 h 60"/>
                <a:gd name="T4" fmla="*/ 0 w 87"/>
                <a:gd name="T5" fmla="*/ 20 h 60"/>
                <a:gd name="T6" fmla="*/ 4 w 87"/>
                <a:gd name="T7" fmla="*/ 50 h 60"/>
                <a:gd name="T8" fmla="*/ 16 w 87"/>
                <a:gd name="T9" fmla="*/ 59 h 60"/>
                <a:gd name="T10" fmla="*/ 20 w 87"/>
                <a:gd name="T11" fmla="*/ 59 h 60"/>
                <a:gd name="T12" fmla="*/ 15 w 87"/>
                <a:gd name="T13" fmla="*/ 55 h 60"/>
                <a:gd name="T14" fmla="*/ 15 w 87"/>
                <a:gd name="T15" fmla="*/ 55 h 60"/>
                <a:gd name="T16" fmla="*/ 9 w 87"/>
                <a:gd name="T17" fmla="*/ 50 h 60"/>
                <a:gd name="T18" fmla="*/ 5 w 87"/>
                <a:gd name="T19" fmla="*/ 20 h 60"/>
                <a:gd name="T20" fmla="*/ 10 w 87"/>
                <a:gd name="T21" fmla="*/ 13 h 60"/>
                <a:gd name="T22" fmla="*/ 71 w 87"/>
                <a:gd name="T23" fmla="*/ 6 h 60"/>
                <a:gd name="T24" fmla="*/ 78 w 87"/>
                <a:gd name="T25" fmla="*/ 11 h 60"/>
                <a:gd name="T26" fmla="*/ 82 w 87"/>
                <a:gd name="T27" fmla="*/ 41 h 60"/>
                <a:gd name="T28" fmla="*/ 76 w 87"/>
                <a:gd name="T29" fmla="*/ 47 h 60"/>
                <a:gd name="T30" fmla="*/ 61 w 87"/>
                <a:gd name="T31" fmla="*/ 49 h 60"/>
                <a:gd name="T32" fmla="*/ 57 w 87"/>
                <a:gd name="T33" fmla="*/ 54 h 60"/>
                <a:gd name="T34" fmla="*/ 77 w 87"/>
                <a:gd name="T35" fmla="*/ 52 h 60"/>
                <a:gd name="T36" fmla="*/ 86 w 87"/>
                <a:gd name="T37" fmla="*/ 40 h 60"/>
                <a:gd name="T38" fmla="*/ 83 w 87"/>
                <a:gd name="T39" fmla="*/ 10 h 60"/>
                <a:gd name="T40" fmla="*/ 71 w 87"/>
                <a:gd name="T41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60">
                  <a:moveTo>
                    <a:pt x="71" y="1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4" y="9"/>
                    <a:pt x="0" y="15"/>
                    <a:pt x="0" y="2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6"/>
                    <a:pt x="10" y="60"/>
                    <a:pt x="16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8"/>
                    <a:pt x="17" y="56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2" y="55"/>
                    <a:pt x="9" y="53"/>
                    <a:pt x="9" y="5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6"/>
                    <a:pt x="7" y="13"/>
                    <a:pt x="10" y="13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5" y="5"/>
                    <a:pt x="78" y="7"/>
                    <a:pt x="78" y="1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4"/>
                    <a:pt x="80" y="47"/>
                    <a:pt x="76" y="47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0" y="51"/>
                    <a:pt x="59" y="53"/>
                    <a:pt x="57" y="54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1"/>
                    <a:pt x="87" y="46"/>
                    <a:pt x="86" y="4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4"/>
                    <a:pt x="77" y="0"/>
                    <a:pt x="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" name="Freeform 92"/>
            <p:cNvSpPr>
              <a:spLocks noEditPoints="1"/>
            </p:cNvSpPr>
            <p:nvPr/>
          </p:nvSpPr>
          <p:spPr bwMode="auto">
            <a:xfrm>
              <a:off x="2653903" y="2187376"/>
              <a:ext cx="27384" cy="59531"/>
            </a:xfrm>
            <a:custGeom>
              <a:avLst/>
              <a:gdLst>
                <a:gd name="T0" fmla="*/ 8 w 11"/>
                <a:gd name="T1" fmla="*/ 10 h 23"/>
                <a:gd name="T2" fmla="*/ 7 w 11"/>
                <a:gd name="T3" fmla="*/ 5 h 23"/>
                <a:gd name="T4" fmla="*/ 7 w 11"/>
                <a:gd name="T5" fmla="*/ 5 h 23"/>
                <a:gd name="T6" fmla="*/ 9 w 11"/>
                <a:gd name="T7" fmla="*/ 5 h 23"/>
                <a:gd name="T8" fmla="*/ 9 w 11"/>
                <a:gd name="T9" fmla="*/ 5 h 23"/>
                <a:gd name="T10" fmla="*/ 9 w 11"/>
                <a:gd name="T11" fmla="*/ 4 h 23"/>
                <a:gd name="T12" fmla="*/ 9 w 11"/>
                <a:gd name="T13" fmla="*/ 3 h 23"/>
                <a:gd name="T14" fmla="*/ 9 w 11"/>
                <a:gd name="T15" fmla="*/ 3 h 23"/>
                <a:gd name="T16" fmla="*/ 8 w 11"/>
                <a:gd name="T17" fmla="*/ 3 h 23"/>
                <a:gd name="T18" fmla="*/ 8 w 11"/>
                <a:gd name="T19" fmla="*/ 3 h 23"/>
                <a:gd name="T20" fmla="*/ 7 w 11"/>
                <a:gd name="T21" fmla="*/ 3 h 23"/>
                <a:gd name="T22" fmla="*/ 6 w 11"/>
                <a:gd name="T23" fmla="*/ 1 h 23"/>
                <a:gd name="T24" fmla="*/ 6 w 11"/>
                <a:gd name="T25" fmla="*/ 0 h 23"/>
                <a:gd name="T26" fmla="*/ 5 w 11"/>
                <a:gd name="T27" fmla="*/ 1 h 23"/>
                <a:gd name="T28" fmla="*/ 5 w 11"/>
                <a:gd name="T29" fmla="*/ 3 h 23"/>
                <a:gd name="T30" fmla="*/ 5 w 11"/>
                <a:gd name="T31" fmla="*/ 3 h 23"/>
                <a:gd name="T32" fmla="*/ 4 w 11"/>
                <a:gd name="T33" fmla="*/ 3 h 23"/>
                <a:gd name="T34" fmla="*/ 3 w 11"/>
                <a:gd name="T35" fmla="*/ 1 h 23"/>
                <a:gd name="T36" fmla="*/ 3 w 11"/>
                <a:gd name="T37" fmla="*/ 0 h 23"/>
                <a:gd name="T38" fmla="*/ 2 w 11"/>
                <a:gd name="T39" fmla="*/ 1 h 23"/>
                <a:gd name="T40" fmla="*/ 2 w 11"/>
                <a:gd name="T41" fmla="*/ 4 h 23"/>
                <a:gd name="T42" fmla="*/ 1 w 11"/>
                <a:gd name="T43" fmla="*/ 5 h 23"/>
                <a:gd name="T44" fmla="*/ 0 w 11"/>
                <a:gd name="T45" fmla="*/ 6 h 23"/>
                <a:gd name="T46" fmla="*/ 0 w 11"/>
                <a:gd name="T47" fmla="*/ 8 h 23"/>
                <a:gd name="T48" fmla="*/ 0 w 11"/>
                <a:gd name="T49" fmla="*/ 10 h 23"/>
                <a:gd name="T50" fmla="*/ 1 w 11"/>
                <a:gd name="T51" fmla="*/ 11 h 23"/>
                <a:gd name="T52" fmla="*/ 3 w 11"/>
                <a:gd name="T53" fmla="*/ 12 h 23"/>
                <a:gd name="T54" fmla="*/ 3 w 11"/>
                <a:gd name="T55" fmla="*/ 12 h 23"/>
                <a:gd name="T56" fmla="*/ 4 w 11"/>
                <a:gd name="T57" fmla="*/ 17 h 23"/>
                <a:gd name="T58" fmla="*/ 3 w 11"/>
                <a:gd name="T59" fmla="*/ 17 h 23"/>
                <a:gd name="T60" fmla="*/ 1 w 11"/>
                <a:gd name="T61" fmla="*/ 17 h 23"/>
                <a:gd name="T62" fmla="*/ 1 w 11"/>
                <a:gd name="T63" fmla="*/ 17 h 23"/>
                <a:gd name="T64" fmla="*/ 0 w 11"/>
                <a:gd name="T65" fmla="*/ 18 h 23"/>
                <a:gd name="T66" fmla="*/ 0 w 11"/>
                <a:gd name="T67" fmla="*/ 19 h 23"/>
                <a:gd name="T68" fmla="*/ 1 w 11"/>
                <a:gd name="T69" fmla="*/ 19 h 23"/>
                <a:gd name="T70" fmla="*/ 2 w 11"/>
                <a:gd name="T71" fmla="*/ 20 h 23"/>
                <a:gd name="T72" fmla="*/ 4 w 11"/>
                <a:gd name="T73" fmla="*/ 20 h 23"/>
                <a:gd name="T74" fmla="*/ 5 w 11"/>
                <a:gd name="T75" fmla="*/ 22 h 23"/>
                <a:gd name="T76" fmla="*/ 5 w 11"/>
                <a:gd name="T77" fmla="*/ 23 h 23"/>
                <a:gd name="T78" fmla="*/ 6 w 11"/>
                <a:gd name="T79" fmla="*/ 22 h 23"/>
                <a:gd name="T80" fmla="*/ 6 w 11"/>
                <a:gd name="T81" fmla="*/ 20 h 23"/>
                <a:gd name="T82" fmla="*/ 7 w 11"/>
                <a:gd name="T83" fmla="*/ 19 h 23"/>
                <a:gd name="T84" fmla="*/ 8 w 11"/>
                <a:gd name="T85" fmla="*/ 22 h 23"/>
                <a:gd name="T86" fmla="*/ 8 w 11"/>
                <a:gd name="T87" fmla="*/ 23 h 23"/>
                <a:gd name="T88" fmla="*/ 9 w 11"/>
                <a:gd name="T89" fmla="*/ 22 h 23"/>
                <a:gd name="T90" fmla="*/ 9 w 11"/>
                <a:gd name="T91" fmla="*/ 19 h 23"/>
                <a:gd name="T92" fmla="*/ 10 w 11"/>
                <a:gd name="T93" fmla="*/ 18 h 23"/>
                <a:gd name="T94" fmla="*/ 11 w 11"/>
                <a:gd name="T95" fmla="*/ 17 h 23"/>
                <a:gd name="T96" fmla="*/ 11 w 11"/>
                <a:gd name="T97" fmla="*/ 14 h 23"/>
                <a:gd name="T98" fmla="*/ 10 w 11"/>
                <a:gd name="T99" fmla="*/ 11 h 23"/>
                <a:gd name="T100" fmla="*/ 8 w 11"/>
                <a:gd name="T101" fmla="*/ 10 h 23"/>
                <a:gd name="T102" fmla="*/ 7 w 11"/>
                <a:gd name="T103" fmla="*/ 16 h 23"/>
                <a:gd name="T104" fmla="*/ 5 w 11"/>
                <a:gd name="T105" fmla="*/ 17 h 23"/>
                <a:gd name="T106" fmla="*/ 5 w 11"/>
                <a:gd name="T107" fmla="*/ 12 h 23"/>
                <a:gd name="T108" fmla="*/ 6 w 11"/>
                <a:gd name="T109" fmla="*/ 13 h 23"/>
                <a:gd name="T110" fmla="*/ 7 w 11"/>
                <a:gd name="T111" fmla="*/ 16 h 23"/>
                <a:gd name="T112" fmla="*/ 6 w 11"/>
                <a:gd name="T113" fmla="*/ 10 h 23"/>
                <a:gd name="T114" fmla="*/ 4 w 11"/>
                <a:gd name="T115" fmla="*/ 9 h 23"/>
                <a:gd name="T116" fmla="*/ 4 w 11"/>
                <a:gd name="T117" fmla="*/ 6 h 23"/>
                <a:gd name="T118" fmla="*/ 5 w 11"/>
                <a:gd name="T119" fmla="*/ 5 h 23"/>
                <a:gd name="T120" fmla="*/ 6 w 11"/>
                <a:gd name="T121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" h="23">
                  <a:moveTo>
                    <a:pt x="8" y="1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2" y="11"/>
                    <a:pt x="2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7" y="19"/>
                    <a:pt x="7" y="1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3"/>
                    <a:pt x="8" y="23"/>
                  </a:cubicBezTo>
                  <a:cubicBezTo>
                    <a:pt x="9" y="23"/>
                    <a:pt x="9" y="22"/>
                    <a:pt x="9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0" y="18"/>
                    <a:pt x="11" y="17"/>
                    <a:pt x="11" y="17"/>
                  </a:cubicBezTo>
                  <a:cubicBezTo>
                    <a:pt x="11" y="16"/>
                    <a:pt x="11" y="15"/>
                    <a:pt x="11" y="14"/>
                  </a:cubicBezTo>
                  <a:cubicBezTo>
                    <a:pt x="11" y="13"/>
                    <a:pt x="11" y="12"/>
                    <a:pt x="10" y="11"/>
                  </a:cubicBezTo>
                  <a:cubicBezTo>
                    <a:pt x="9" y="11"/>
                    <a:pt x="8" y="10"/>
                    <a:pt x="8" y="10"/>
                  </a:cubicBezTo>
                  <a:close/>
                  <a:moveTo>
                    <a:pt x="7" y="16"/>
                  </a:moveTo>
                  <a:cubicBezTo>
                    <a:pt x="6" y="17"/>
                    <a:pt x="6" y="17"/>
                    <a:pt x="5" y="1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lnTo>
                    <a:pt x="7" y="16"/>
                  </a:lnTo>
                  <a:close/>
                  <a:moveTo>
                    <a:pt x="6" y="10"/>
                  </a:moveTo>
                  <a:cubicBezTo>
                    <a:pt x="5" y="9"/>
                    <a:pt x="5" y="9"/>
                    <a:pt x="4" y="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lnTo>
                    <a:pt x="6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" name="Freeform 93"/>
            <p:cNvSpPr>
              <a:spLocks noEditPoints="1"/>
            </p:cNvSpPr>
            <p:nvPr/>
          </p:nvSpPr>
          <p:spPr bwMode="auto">
            <a:xfrm>
              <a:off x="2603897" y="2156419"/>
              <a:ext cx="123825" cy="178594"/>
            </a:xfrm>
            <a:custGeom>
              <a:avLst/>
              <a:gdLst>
                <a:gd name="T0" fmla="*/ 47 w 48"/>
                <a:gd name="T1" fmla="*/ 21 h 69"/>
                <a:gd name="T2" fmla="*/ 21 w 48"/>
                <a:gd name="T3" fmla="*/ 1 h 69"/>
                <a:gd name="T4" fmla="*/ 2 w 48"/>
                <a:gd name="T5" fmla="*/ 26 h 69"/>
                <a:gd name="T6" fmla="*/ 21 w 48"/>
                <a:gd name="T7" fmla="*/ 46 h 69"/>
                <a:gd name="T8" fmla="*/ 23 w 48"/>
                <a:gd name="T9" fmla="*/ 65 h 69"/>
                <a:gd name="T10" fmla="*/ 28 w 48"/>
                <a:gd name="T11" fmla="*/ 69 h 69"/>
                <a:gd name="T12" fmla="*/ 32 w 48"/>
                <a:gd name="T13" fmla="*/ 68 h 69"/>
                <a:gd name="T14" fmla="*/ 35 w 48"/>
                <a:gd name="T15" fmla="*/ 63 h 69"/>
                <a:gd name="T16" fmla="*/ 33 w 48"/>
                <a:gd name="T17" fmla="*/ 44 h 69"/>
                <a:gd name="T18" fmla="*/ 47 w 48"/>
                <a:gd name="T19" fmla="*/ 21 h 69"/>
                <a:gd name="T20" fmla="*/ 26 w 48"/>
                <a:gd name="T21" fmla="*/ 39 h 69"/>
                <a:gd name="T22" fmla="*/ 8 w 48"/>
                <a:gd name="T23" fmla="*/ 25 h 69"/>
                <a:gd name="T24" fmla="*/ 22 w 48"/>
                <a:gd name="T25" fmla="*/ 8 h 69"/>
                <a:gd name="T26" fmla="*/ 40 w 48"/>
                <a:gd name="T27" fmla="*/ 22 h 69"/>
                <a:gd name="T28" fmla="*/ 26 w 48"/>
                <a:gd name="T29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9">
                  <a:moveTo>
                    <a:pt x="47" y="21"/>
                  </a:moveTo>
                  <a:cubicBezTo>
                    <a:pt x="45" y="8"/>
                    <a:pt x="34" y="0"/>
                    <a:pt x="21" y="1"/>
                  </a:cubicBezTo>
                  <a:cubicBezTo>
                    <a:pt x="9" y="3"/>
                    <a:pt x="0" y="14"/>
                    <a:pt x="2" y="26"/>
                  </a:cubicBezTo>
                  <a:cubicBezTo>
                    <a:pt x="3" y="36"/>
                    <a:pt x="11" y="44"/>
                    <a:pt x="21" y="4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3" y="67"/>
                    <a:pt x="25" y="69"/>
                    <a:pt x="28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4" y="68"/>
                    <a:pt x="36" y="66"/>
                    <a:pt x="35" y="6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42" y="40"/>
                    <a:pt x="48" y="31"/>
                    <a:pt x="47" y="21"/>
                  </a:cubicBezTo>
                  <a:close/>
                  <a:moveTo>
                    <a:pt x="26" y="39"/>
                  </a:moveTo>
                  <a:cubicBezTo>
                    <a:pt x="17" y="41"/>
                    <a:pt x="9" y="34"/>
                    <a:pt x="8" y="25"/>
                  </a:cubicBezTo>
                  <a:cubicBezTo>
                    <a:pt x="7" y="17"/>
                    <a:pt x="13" y="9"/>
                    <a:pt x="22" y="8"/>
                  </a:cubicBezTo>
                  <a:cubicBezTo>
                    <a:pt x="31" y="7"/>
                    <a:pt x="39" y="13"/>
                    <a:pt x="40" y="22"/>
                  </a:cubicBezTo>
                  <a:cubicBezTo>
                    <a:pt x="41" y="30"/>
                    <a:pt x="35" y="38"/>
                    <a:pt x="26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" name="Freeform 94"/>
            <p:cNvSpPr/>
            <p:nvPr/>
          </p:nvSpPr>
          <p:spPr bwMode="auto">
            <a:xfrm>
              <a:off x="2574130" y="2125463"/>
              <a:ext cx="223838" cy="154781"/>
            </a:xfrm>
            <a:custGeom>
              <a:avLst/>
              <a:gdLst>
                <a:gd name="T0" fmla="*/ 71 w 87"/>
                <a:gd name="T1" fmla="*/ 1 h 60"/>
                <a:gd name="T2" fmla="*/ 10 w 87"/>
                <a:gd name="T3" fmla="*/ 9 h 60"/>
                <a:gd name="T4" fmla="*/ 1 w 87"/>
                <a:gd name="T5" fmla="*/ 21 h 60"/>
                <a:gd name="T6" fmla="*/ 4 w 87"/>
                <a:gd name="T7" fmla="*/ 50 h 60"/>
                <a:gd name="T8" fmla="*/ 16 w 87"/>
                <a:gd name="T9" fmla="*/ 60 h 60"/>
                <a:gd name="T10" fmla="*/ 20 w 87"/>
                <a:gd name="T11" fmla="*/ 59 h 60"/>
                <a:gd name="T12" fmla="*/ 16 w 87"/>
                <a:gd name="T13" fmla="*/ 55 h 60"/>
                <a:gd name="T14" fmla="*/ 16 w 87"/>
                <a:gd name="T15" fmla="*/ 55 h 60"/>
                <a:gd name="T16" fmla="*/ 9 w 87"/>
                <a:gd name="T17" fmla="*/ 50 h 60"/>
                <a:gd name="T18" fmla="*/ 5 w 87"/>
                <a:gd name="T19" fmla="*/ 20 h 60"/>
                <a:gd name="T20" fmla="*/ 10 w 87"/>
                <a:gd name="T21" fmla="*/ 13 h 60"/>
                <a:gd name="T22" fmla="*/ 71 w 87"/>
                <a:gd name="T23" fmla="*/ 6 h 60"/>
                <a:gd name="T24" fmla="*/ 78 w 87"/>
                <a:gd name="T25" fmla="*/ 11 h 60"/>
                <a:gd name="T26" fmla="*/ 82 w 87"/>
                <a:gd name="T27" fmla="*/ 41 h 60"/>
                <a:gd name="T28" fmla="*/ 77 w 87"/>
                <a:gd name="T29" fmla="*/ 48 h 60"/>
                <a:gd name="T30" fmla="*/ 61 w 87"/>
                <a:gd name="T31" fmla="*/ 49 h 60"/>
                <a:gd name="T32" fmla="*/ 57 w 87"/>
                <a:gd name="T33" fmla="*/ 55 h 60"/>
                <a:gd name="T34" fmla="*/ 77 w 87"/>
                <a:gd name="T35" fmla="*/ 52 h 60"/>
                <a:gd name="T36" fmla="*/ 86 w 87"/>
                <a:gd name="T37" fmla="*/ 40 h 60"/>
                <a:gd name="T38" fmla="*/ 83 w 87"/>
                <a:gd name="T39" fmla="*/ 10 h 60"/>
                <a:gd name="T40" fmla="*/ 71 w 87"/>
                <a:gd name="T41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60">
                  <a:moveTo>
                    <a:pt x="71" y="1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4" y="9"/>
                    <a:pt x="0" y="15"/>
                    <a:pt x="1" y="21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6"/>
                    <a:pt x="10" y="60"/>
                    <a:pt x="16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8"/>
                    <a:pt x="17" y="57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2" y="55"/>
                    <a:pt x="9" y="53"/>
                    <a:pt x="9" y="5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7"/>
                    <a:pt x="7" y="14"/>
                    <a:pt x="10" y="13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5" y="5"/>
                    <a:pt x="78" y="8"/>
                    <a:pt x="78" y="1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4"/>
                    <a:pt x="80" y="47"/>
                    <a:pt x="77" y="4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0" y="51"/>
                    <a:pt x="59" y="53"/>
                    <a:pt x="57" y="55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1"/>
                    <a:pt x="87" y="46"/>
                    <a:pt x="86" y="4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5"/>
                    <a:pt x="77" y="0"/>
                    <a:pt x="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" name="Freeform 95"/>
            <p:cNvSpPr/>
            <p:nvPr/>
          </p:nvSpPr>
          <p:spPr bwMode="auto">
            <a:xfrm>
              <a:off x="704850" y="2658862"/>
              <a:ext cx="216694" cy="167879"/>
            </a:xfrm>
            <a:custGeom>
              <a:avLst/>
              <a:gdLst>
                <a:gd name="T0" fmla="*/ 84 w 84"/>
                <a:gd name="T1" fmla="*/ 1 h 65"/>
                <a:gd name="T2" fmla="*/ 45 w 84"/>
                <a:gd name="T3" fmla="*/ 51 h 65"/>
                <a:gd name="T4" fmla="*/ 28 w 84"/>
                <a:gd name="T5" fmla="*/ 38 h 65"/>
                <a:gd name="T6" fmla="*/ 2 w 84"/>
                <a:gd name="T7" fmla="*/ 65 h 65"/>
                <a:gd name="T8" fmla="*/ 0 w 84"/>
                <a:gd name="T9" fmla="*/ 52 h 65"/>
                <a:gd name="T10" fmla="*/ 27 w 84"/>
                <a:gd name="T11" fmla="*/ 26 h 65"/>
                <a:gd name="T12" fmla="*/ 44 w 84"/>
                <a:gd name="T13" fmla="*/ 39 h 65"/>
                <a:gd name="T14" fmla="*/ 83 w 84"/>
                <a:gd name="T15" fmla="*/ 1 h 65"/>
                <a:gd name="T16" fmla="*/ 84 w 84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65">
                  <a:moveTo>
                    <a:pt x="84" y="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1"/>
                    <a:pt x="84" y="0"/>
                    <a:pt x="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" name="Freeform 96"/>
            <p:cNvSpPr/>
            <p:nvPr/>
          </p:nvSpPr>
          <p:spPr bwMode="auto">
            <a:xfrm>
              <a:off x="903684" y="2818407"/>
              <a:ext cx="4763" cy="13097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5 h 5"/>
                <a:gd name="T4" fmla="*/ 1 w 2"/>
                <a:gd name="T5" fmla="*/ 1 h 5"/>
                <a:gd name="T6" fmla="*/ 0 w 2"/>
                <a:gd name="T7" fmla="*/ 0 h 5"/>
                <a:gd name="T8" fmla="*/ 0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" name="Freeform 97"/>
            <p:cNvSpPr/>
            <p:nvPr/>
          </p:nvSpPr>
          <p:spPr bwMode="auto">
            <a:xfrm>
              <a:off x="900113" y="2798166"/>
              <a:ext cx="5953" cy="13097"/>
            </a:xfrm>
            <a:custGeom>
              <a:avLst/>
              <a:gdLst>
                <a:gd name="T0" fmla="*/ 0 w 2"/>
                <a:gd name="T1" fmla="*/ 4 h 5"/>
                <a:gd name="T2" fmla="*/ 2 w 2"/>
                <a:gd name="T3" fmla="*/ 5 h 5"/>
                <a:gd name="T4" fmla="*/ 1 w 2"/>
                <a:gd name="T5" fmla="*/ 0 h 5"/>
                <a:gd name="T6" fmla="*/ 0 w 2"/>
                <a:gd name="T7" fmla="*/ 1 h 5"/>
                <a:gd name="T8" fmla="*/ 0 w 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" name="Freeform 98"/>
            <p:cNvSpPr>
              <a:spLocks noEditPoints="1"/>
            </p:cNvSpPr>
            <p:nvPr/>
          </p:nvSpPr>
          <p:spPr bwMode="auto">
            <a:xfrm>
              <a:off x="713185" y="2694581"/>
              <a:ext cx="230981" cy="190500"/>
            </a:xfrm>
            <a:custGeom>
              <a:avLst/>
              <a:gdLst>
                <a:gd name="T0" fmla="*/ 76 w 90"/>
                <a:gd name="T1" fmla="*/ 8 h 74"/>
                <a:gd name="T2" fmla="*/ 44 w 90"/>
                <a:gd name="T3" fmla="*/ 50 h 74"/>
                <a:gd name="T4" fmla="*/ 27 w 90"/>
                <a:gd name="T5" fmla="*/ 37 h 74"/>
                <a:gd name="T6" fmla="*/ 0 w 90"/>
                <a:gd name="T7" fmla="*/ 63 h 74"/>
                <a:gd name="T8" fmla="*/ 1 w 90"/>
                <a:gd name="T9" fmla="*/ 68 h 74"/>
                <a:gd name="T10" fmla="*/ 9 w 90"/>
                <a:gd name="T11" fmla="*/ 74 h 74"/>
                <a:gd name="T12" fmla="*/ 84 w 90"/>
                <a:gd name="T13" fmla="*/ 65 h 74"/>
                <a:gd name="T14" fmla="*/ 90 w 90"/>
                <a:gd name="T15" fmla="*/ 57 h 74"/>
                <a:gd name="T16" fmla="*/ 83 w 90"/>
                <a:gd name="T17" fmla="*/ 0 h 74"/>
                <a:gd name="T18" fmla="*/ 76 w 90"/>
                <a:gd name="T19" fmla="*/ 8 h 74"/>
                <a:gd name="T20" fmla="*/ 81 w 90"/>
                <a:gd name="T21" fmla="*/ 53 h 74"/>
                <a:gd name="T22" fmla="*/ 79 w 90"/>
                <a:gd name="T23" fmla="*/ 55 h 74"/>
                <a:gd name="T24" fmla="*/ 78 w 90"/>
                <a:gd name="T25" fmla="*/ 56 h 74"/>
                <a:gd name="T26" fmla="*/ 78 w 90"/>
                <a:gd name="T27" fmla="*/ 59 h 74"/>
                <a:gd name="T28" fmla="*/ 78 w 90"/>
                <a:gd name="T29" fmla="*/ 60 h 74"/>
                <a:gd name="T30" fmla="*/ 77 w 90"/>
                <a:gd name="T31" fmla="*/ 59 h 74"/>
                <a:gd name="T32" fmla="*/ 76 w 90"/>
                <a:gd name="T33" fmla="*/ 56 h 74"/>
                <a:gd name="T34" fmla="*/ 75 w 90"/>
                <a:gd name="T35" fmla="*/ 56 h 74"/>
                <a:gd name="T36" fmla="*/ 75 w 90"/>
                <a:gd name="T37" fmla="*/ 59 h 74"/>
                <a:gd name="T38" fmla="*/ 74 w 90"/>
                <a:gd name="T39" fmla="*/ 60 h 74"/>
                <a:gd name="T40" fmla="*/ 73 w 90"/>
                <a:gd name="T41" fmla="*/ 60 h 74"/>
                <a:gd name="T42" fmla="*/ 73 w 90"/>
                <a:gd name="T43" fmla="*/ 57 h 74"/>
                <a:gd name="T44" fmla="*/ 71 w 90"/>
                <a:gd name="T45" fmla="*/ 57 h 74"/>
                <a:gd name="T46" fmla="*/ 69 w 90"/>
                <a:gd name="T47" fmla="*/ 56 h 74"/>
                <a:gd name="T48" fmla="*/ 69 w 90"/>
                <a:gd name="T49" fmla="*/ 56 h 74"/>
                <a:gd name="T50" fmla="*/ 69 w 90"/>
                <a:gd name="T51" fmla="*/ 55 h 74"/>
                <a:gd name="T52" fmla="*/ 69 w 90"/>
                <a:gd name="T53" fmla="*/ 54 h 74"/>
                <a:gd name="T54" fmla="*/ 69 w 90"/>
                <a:gd name="T55" fmla="*/ 53 h 74"/>
                <a:gd name="T56" fmla="*/ 71 w 90"/>
                <a:gd name="T57" fmla="*/ 53 h 74"/>
                <a:gd name="T58" fmla="*/ 73 w 90"/>
                <a:gd name="T59" fmla="*/ 54 h 74"/>
                <a:gd name="T60" fmla="*/ 72 w 90"/>
                <a:gd name="T61" fmla="*/ 48 h 74"/>
                <a:gd name="T62" fmla="*/ 72 w 90"/>
                <a:gd name="T63" fmla="*/ 48 h 74"/>
                <a:gd name="T64" fmla="*/ 70 w 90"/>
                <a:gd name="T65" fmla="*/ 47 h 74"/>
                <a:gd name="T66" fmla="*/ 68 w 90"/>
                <a:gd name="T67" fmla="*/ 45 h 74"/>
                <a:gd name="T68" fmla="*/ 68 w 90"/>
                <a:gd name="T69" fmla="*/ 43 h 74"/>
                <a:gd name="T70" fmla="*/ 68 w 90"/>
                <a:gd name="T71" fmla="*/ 41 h 74"/>
                <a:gd name="T72" fmla="*/ 69 w 90"/>
                <a:gd name="T73" fmla="*/ 39 h 74"/>
                <a:gd name="T74" fmla="*/ 71 w 90"/>
                <a:gd name="T75" fmla="*/ 38 h 74"/>
                <a:gd name="T76" fmla="*/ 70 w 90"/>
                <a:gd name="T77" fmla="*/ 35 h 74"/>
                <a:gd name="T78" fmla="*/ 71 w 90"/>
                <a:gd name="T79" fmla="*/ 34 h 74"/>
                <a:gd name="T80" fmla="*/ 72 w 90"/>
                <a:gd name="T81" fmla="*/ 35 h 74"/>
                <a:gd name="T82" fmla="*/ 72 w 90"/>
                <a:gd name="T83" fmla="*/ 38 h 74"/>
                <a:gd name="T84" fmla="*/ 74 w 90"/>
                <a:gd name="T85" fmla="*/ 37 h 74"/>
                <a:gd name="T86" fmla="*/ 74 w 90"/>
                <a:gd name="T87" fmla="*/ 37 h 74"/>
                <a:gd name="T88" fmla="*/ 74 w 90"/>
                <a:gd name="T89" fmla="*/ 35 h 74"/>
                <a:gd name="T90" fmla="*/ 74 w 90"/>
                <a:gd name="T91" fmla="*/ 34 h 74"/>
                <a:gd name="T92" fmla="*/ 75 w 90"/>
                <a:gd name="T93" fmla="*/ 35 h 74"/>
                <a:gd name="T94" fmla="*/ 76 w 90"/>
                <a:gd name="T95" fmla="*/ 37 h 74"/>
                <a:gd name="T96" fmla="*/ 77 w 90"/>
                <a:gd name="T97" fmla="*/ 37 h 74"/>
                <a:gd name="T98" fmla="*/ 78 w 90"/>
                <a:gd name="T99" fmla="*/ 37 h 74"/>
                <a:gd name="T100" fmla="*/ 78 w 90"/>
                <a:gd name="T101" fmla="*/ 37 h 74"/>
                <a:gd name="T102" fmla="*/ 79 w 90"/>
                <a:gd name="T103" fmla="*/ 38 h 74"/>
                <a:gd name="T104" fmla="*/ 79 w 90"/>
                <a:gd name="T105" fmla="*/ 39 h 74"/>
                <a:gd name="T106" fmla="*/ 78 w 90"/>
                <a:gd name="T107" fmla="*/ 40 h 74"/>
                <a:gd name="T108" fmla="*/ 78 w 90"/>
                <a:gd name="T109" fmla="*/ 40 h 74"/>
                <a:gd name="T110" fmla="*/ 76 w 90"/>
                <a:gd name="T111" fmla="*/ 40 h 74"/>
                <a:gd name="T112" fmla="*/ 76 w 90"/>
                <a:gd name="T113" fmla="*/ 40 h 74"/>
                <a:gd name="T114" fmla="*/ 77 w 90"/>
                <a:gd name="T115" fmla="*/ 46 h 74"/>
                <a:gd name="T116" fmla="*/ 79 w 90"/>
                <a:gd name="T117" fmla="*/ 47 h 74"/>
                <a:gd name="T118" fmla="*/ 81 w 90"/>
                <a:gd name="T119" fmla="*/ 50 h 74"/>
                <a:gd name="T120" fmla="*/ 81 w 90"/>
                <a:gd name="T121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74">
                  <a:moveTo>
                    <a:pt x="76" y="8"/>
                  </a:moveTo>
                  <a:cubicBezTo>
                    <a:pt x="44" y="50"/>
                    <a:pt x="44" y="50"/>
                    <a:pt x="44" y="50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3"/>
                    <a:pt x="9" y="74"/>
                    <a:pt x="9" y="74"/>
                  </a:cubicBezTo>
                  <a:cubicBezTo>
                    <a:pt x="9" y="74"/>
                    <a:pt x="77" y="66"/>
                    <a:pt x="84" y="65"/>
                  </a:cubicBezTo>
                  <a:cubicBezTo>
                    <a:pt x="90" y="64"/>
                    <a:pt x="90" y="57"/>
                    <a:pt x="90" y="57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76" y="8"/>
                  </a:lnTo>
                  <a:close/>
                  <a:moveTo>
                    <a:pt x="81" y="53"/>
                  </a:moveTo>
                  <a:cubicBezTo>
                    <a:pt x="80" y="54"/>
                    <a:pt x="80" y="54"/>
                    <a:pt x="79" y="55"/>
                  </a:cubicBezTo>
                  <a:cubicBezTo>
                    <a:pt x="79" y="55"/>
                    <a:pt x="78" y="55"/>
                    <a:pt x="78" y="56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60"/>
                    <a:pt x="78" y="60"/>
                  </a:cubicBezTo>
                  <a:cubicBezTo>
                    <a:pt x="77" y="60"/>
                    <a:pt x="77" y="60"/>
                    <a:pt x="77" y="59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56"/>
                    <a:pt x="75" y="56"/>
                    <a:pt x="75" y="56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60"/>
                    <a:pt x="75" y="60"/>
                    <a:pt x="74" y="60"/>
                  </a:cubicBezTo>
                  <a:cubicBezTo>
                    <a:pt x="74" y="60"/>
                    <a:pt x="73" y="60"/>
                    <a:pt x="73" y="60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0" y="56"/>
                    <a:pt x="69" y="56"/>
                    <a:pt x="69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0" y="53"/>
                    <a:pt x="70" y="53"/>
                    <a:pt x="71" y="53"/>
                  </a:cubicBezTo>
                  <a:cubicBezTo>
                    <a:pt x="72" y="54"/>
                    <a:pt x="72" y="54"/>
                    <a:pt x="73" y="54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1" y="47"/>
                    <a:pt x="70" y="47"/>
                    <a:pt x="70" y="47"/>
                  </a:cubicBezTo>
                  <a:cubicBezTo>
                    <a:pt x="69" y="46"/>
                    <a:pt x="69" y="46"/>
                    <a:pt x="68" y="45"/>
                  </a:cubicBezTo>
                  <a:cubicBezTo>
                    <a:pt x="68" y="45"/>
                    <a:pt x="68" y="44"/>
                    <a:pt x="68" y="43"/>
                  </a:cubicBezTo>
                  <a:cubicBezTo>
                    <a:pt x="68" y="42"/>
                    <a:pt x="68" y="42"/>
                    <a:pt x="68" y="41"/>
                  </a:cubicBezTo>
                  <a:cubicBezTo>
                    <a:pt x="68" y="40"/>
                    <a:pt x="68" y="40"/>
                    <a:pt x="69" y="39"/>
                  </a:cubicBezTo>
                  <a:cubicBezTo>
                    <a:pt x="69" y="39"/>
                    <a:pt x="70" y="39"/>
                    <a:pt x="71" y="3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1" y="35"/>
                    <a:pt x="71" y="34"/>
                  </a:cubicBezTo>
                  <a:cubicBezTo>
                    <a:pt x="72" y="34"/>
                    <a:pt x="72" y="35"/>
                    <a:pt x="72" y="35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3" y="38"/>
                    <a:pt x="73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35"/>
                    <a:pt x="74" y="34"/>
                    <a:pt x="74" y="34"/>
                  </a:cubicBezTo>
                  <a:cubicBezTo>
                    <a:pt x="75" y="34"/>
                    <a:pt x="75" y="34"/>
                    <a:pt x="75" y="35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7" y="37"/>
                    <a:pt x="77" y="37"/>
                  </a:cubicBezTo>
                  <a:cubicBezTo>
                    <a:pt x="77" y="37"/>
                    <a:pt x="78" y="37"/>
                    <a:pt x="78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9" y="37"/>
                    <a:pt x="79" y="38"/>
                    <a:pt x="79" y="38"/>
                  </a:cubicBezTo>
                  <a:cubicBezTo>
                    <a:pt x="79" y="38"/>
                    <a:pt x="79" y="39"/>
                    <a:pt x="79" y="39"/>
                  </a:cubicBezTo>
                  <a:cubicBezTo>
                    <a:pt x="79" y="39"/>
                    <a:pt x="79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0"/>
                    <a:pt x="77" y="40"/>
                    <a:pt x="76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8" y="46"/>
                    <a:pt x="79" y="46"/>
                    <a:pt x="79" y="47"/>
                  </a:cubicBezTo>
                  <a:cubicBezTo>
                    <a:pt x="80" y="48"/>
                    <a:pt x="81" y="49"/>
                    <a:pt x="81" y="50"/>
                  </a:cubicBezTo>
                  <a:cubicBezTo>
                    <a:pt x="81" y="51"/>
                    <a:pt x="81" y="52"/>
                    <a:pt x="81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7" name="Freeform 99"/>
            <p:cNvSpPr/>
            <p:nvPr/>
          </p:nvSpPr>
          <p:spPr bwMode="auto">
            <a:xfrm>
              <a:off x="2825353" y="1675407"/>
              <a:ext cx="183356" cy="141685"/>
            </a:xfrm>
            <a:custGeom>
              <a:avLst/>
              <a:gdLst>
                <a:gd name="T0" fmla="*/ 71 w 71"/>
                <a:gd name="T1" fmla="*/ 2 h 55"/>
                <a:gd name="T2" fmla="*/ 38 w 71"/>
                <a:gd name="T3" fmla="*/ 43 h 55"/>
                <a:gd name="T4" fmla="*/ 24 w 71"/>
                <a:gd name="T5" fmla="*/ 32 h 55"/>
                <a:gd name="T6" fmla="*/ 1 w 71"/>
                <a:gd name="T7" fmla="*/ 55 h 55"/>
                <a:gd name="T8" fmla="*/ 0 w 71"/>
                <a:gd name="T9" fmla="*/ 45 h 55"/>
                <a:gd name="T10" fmla="*/ 23 w 71"/>
                <a:gd name="T11" fmla="*/ 22 h 55"/>
                <a:gd name="T12" fmla="*/ 37 w 71"/>
                <a:gd name="T13" fmla="*/ 34 h 55"/>
                <a:gd name="T14" fmla="*/ 70 w 71"/>
                <a:gd name="T15" fmla="*/ 1 h 55"/>
                <a:gd name="T16" fmla="*/ 71 w 71"/>
                <a:gd name="T17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5">
                  <a:moveTo>
                    <a:pt x="71" y="2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1" y="0"/>
                    <a:pt x="7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8" name="Freeform 100"/>
            <p:cNvSpPr/>
            <p:nvPr/>
          </p:nvSpPr>
          <p:spPr bwMode="auto">
            <a:xfrm>
              <a:off x="2993230" y="1812328"/>
              <a:ext cx="4763" cy="9525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1 w 2"/>
                <a:gd name="T5" fmla="*/ 1 h 4"/>
                <a:gd name="T6" fmla="*/ 0 w 2"/>
                <a:gd name="T7" fmla="*/ 0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Freeform 101"/>
            <p:cNvSpPr/>
            <p:nvPr/>
          </p:nvSpPr>
          <p:spPr bwMode="auto">
            <a:xfrm>
              <a:off x="2990849" y="1793278"/>
              <a:ext cx="4763" cy="10716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1 w 2"/>
                <a:gd name="T5" fmla="*/ 0 h 4"/>
                <a:gd name="T6" fmla="*/ 0 w 2"/>
                <a:gd name="T7" fmla="*/ 1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Freeform 102"/>
            <p:cNvSpPr>
              <a:spLocks noEditPoints="1"/>
            </p:cNvSpPr>
            <p:nvPr/>
          </p:nvSpPr>
          <p:spPr bwMode="auto">
            <a:xfrm>
              <a:off x="2833687" y="1706363"/>
              <a:ext cx="195263" cy="161925"/>
            </a:xfrm>
            <a:custGeom>
              <a:avLst/>
              <a:gdLst>
                <a:gd name="T0" fmla="*/ 64 w 76"/>
                <a:gd name="T1" fmla="*/ 8 h 63"/>
                <a:gd name="T2" fmla="*/ 37 w 76"/>
                <a:gd name="T3" fmla="*/ 43 h 63"/>
                <a:gd name="T4" fmla="*/ 22 w 76"/>
                <a:gd name="T5" fmla="*/ 32 h 63"/>
                <a:gd name="T6" fmla="*/ 0 w 76"/>
                <a:gd name="T7" fmla="*/ 54 h 63"/>
                <a:gd name="T8" fmla="*/ 0 w 76"/>
                <a:gd name="T9" fmla="*/ 58 h 63"/>
                <a:gd name="T10" fmla="*/ 7 w 76"/>
                <a:gd name="T11" fmla="*/ 63 h 63"/>
                <a:gd name="T12" fmla="*/ 70 w 76"/>
                <a:gd name="T13" fmla="*/ 55 h 63"/>
                <a:gd name="T14" fmla="*/ 75 w 76"/>
                <a:gd name="T15" fmla="*/ 48 h 63"/>
                <a:gd name="T16" fmla="*/ 70 w 76"/>
                <a:gd name="T17" fmla="*/ 0 h 63"/>
                <a:gd name="T18" fmla="*/ 64 w 76"/>
                <a:gd name="T19" fmla="*/ 8 h 63"/>
                <a:gd name="T20" fmla="*/ 68 w 76"/>
                <a:gd name="T21" fmla="*/ 45 h 63"/>
                <a:gd name="T22" fmla="*/ 67 w 76"/>
                <a:gd name="T23" fmla="*/ 47 h 63"/>
                <a:gd name="T24" fmla="*/ 65 w 76"/>
                <a:gd name="T25" fmla="*/ 47 h 63"/>
                <a:gd name="T26" fmla="*/ 66 w 76"/>
                <a:gd name="T27" fmla="*/ 50 h 63"/>
                <a:gd name="T28" fmla="*/ 65 w 76"/>
                <a:gd name="T29" fmla="*/ 51 h 63"/>
                <a:gd name="T30" fmla="*/ 64 w 76"/>
                <a:gd name="T31" fmla="*/ 50 h 63"/>
                <a:gd name="T32" fmla="*/ 64 w 76"/>
                <a:gd name="T33" fmla="*/ 48 h 63"/>
                <a:gd name="T34" fmla="*/ 63 w 76"/>
                <a:gd name="T35" fmla="*/ 48 h 63"/>
                <a:gd name="T36" fmla="*/ 63 w 76"/>
                <a:gd name="T37" fmla="*/ 50 h 63"/>
                <a:gd name="T38" fmla="*/ 62 w 76"/>
                <a:gd name="T39" fmla="*/ 51 h 63"/>
                <a:gd name="T40" fmla="*/ 62 w 76"/>
                <a:gd name="T41" fmla="*/ 51 h 63"/>
                <a:gd name="T42" fmla="*/ 61 w 76"/>
                <a:gd name="T43" fmla="*/ 48 h 63"/>
                <a:gd name="T44" fmla="*/ 59 w 76"/>
                <a:gd name="T45" fmla="*/ 48 h 63"/>
                <a:gd name="T46" fmla="*/ 58 w 76"/>
                <a:gd name="T47" fmla="*/ 48 h 63"/>
                <a:gd name="T48" fmla="*/ 58 w 76"/>
                <a:gd name="T49" fmla="*/ 47 h 63"/>
                <a:gd name="T50" fmla="*/ 58 w 76"/>
                <a:gd name="T51" fmla="*/ 46 h 63"/>
                <a:gd name="T52" fmla="*/ 58 w 76"/>
                <a:gd name="T53" fmla="*/ 46 h 63"/>
                <a:gd name="T54" fmla="*/ 58 w 76"/>
                <a:gd name="T55" fmla="*/ 45 h 63"/>
                <a:gd name="T56" fmla="*/ 60 w 76"/>
                <a:gd name="T57" fmla="*/ 46 h 63"/>
                <a:gd name="T58" fmla="*/ 61 w 76"/>
                <a:gd name="T59" fmla="*/ 46 h 63"/>
                <a:gd name="T60" fmla="*/ 60 w 76"/>
                <a:gd name="T61" fmla="*/ 41 h 63"/>
                <a:gd name="T62" fmla="*/ 60 w 76"/>
                <a:gd name="T63" fmla="*/ 40 h 63"/>
                <a:gd name="T64" fmla="*/ 58 w 76"/>
                <a:gd name="T65" fmla="*/ 40 h 63"/>
                <a:gd name="T66" fmla="*/ 57 w 76"/>
                <a:gd name="T67" fmla="*/ 39 h 63"/>
                <a:gd name="T68" fmla="*/ 57 w 76"/>
                <a:gd name="T69" fmla="*/ 37 h 63"/>
                <a:gd name="T70" fmla="*/ 57 w 76"/>
                <a:gd name="T71" fmla="*/ 35 h 63"/>
                <a:gd name="T72" fmla="*/ 58 w 76"/>
                <a:gd name="T73" fmla="*/ 34 h 63"/>
                <a:gd name="T74" fmla="*/ 59 w 76"/>
                <a:gd name="T75" fmla="*/ 33 h 63"/>
                <a:gd name="T76" fmla="*/ 59 w 76"/>
                <a:gd name="T77" fmla="*/ 30 h 63"/>
                <a:gd name="T78" fmla="*/ 60 w 76"/>
                <a:gd name="T79" fmla="*/ 29 h 63"/>
                <a:gd name="T80" fmla="*/ 60 w 76"/>
                <a:gd name="T81" fmla="*/ 30 h 63"/>
                <a:gd name="T82" fmla="*/ 61 w 76"/>
                <a:gd name="T83" fmla="*/ 32 h 63"/>
                <a:gd name="T84" fmla="*/ 62 w 76"/>
                <a:gd name="T85" fmla="*/ 32 h 63"/>
                <a:gd name="T86" fmla="*/ 62 w 76"/>
                <a:gd name="T87" fmla="*/ 32 h 63"/>
                <a:gd name="T88" fmla="*/ 62 w 76"/>
                <a:gd name="T89" fmla="*/ 30 h 63"/>
                <a:gd name="T90" fmla="*/ 62 w 76"/>
                <a:gd name="T91" fmla="*/ 29 h 63"/>
                <a:gd name="T92" fmla="*/ 63 w 76"/>
                <a:gd name="T93" fmla="*/ 30 h 63"/>
                <a:gd name="T94" fmla="*/ 64 w 76"/>
                <a:gd name="T95" fmla="*/ 32 h 63"/>
                <a:gd name="T96" fmla="*/ 65 w 76"/>
                <a:gd name="T97" fmla="*/ 32 h 63"/>
                <a:gd name="T98" fmla="*/ 65 w 76"/>
                <a:gd name="T99" fmla="*/ 32 h 63"/>
                <a:gd name="T100" fmla="*/ 66 w 76"/>
                <a:gd name="T101" fmla="*/ 32 h 63"/>
                <a:gd name="T102" fmla="*/ 66 w 76"/>
                <a:gd name="T103" fmla="*/ 32 h 63"/>
                <a:gd name="T104" fmla="*/ 66 w 76"/>
                <a:gd name="T105" fmla="*/ 33 h 63"/>
                <a:gd name="T106" fmla="*/ 66 w 76"/>
                <a:gd name="T107" fmla="*/ 34 h 63"/>
                <a:gd name="T108" fmla="*/ 65 w 76"/>
                <a:gd name="T109" fmla="*/ 34 h 63"/>
                <a:gd name="T110" fmla="*/ 64 w 76"/>
                <a:gd name="T111" fmla="*/ 34 h 63"/>
                <a:gd name="T112" fmla="*/ 64 w 76"/>
                <a:gd name="T113" fmla="*/ 34 h 63"/>
                <a:gd name="T114" fmla="*/ 64 w 76"/>
                <a:gd name="T115" fmla="*/ 39 h 63"/>
                <a:gd name="T116" fmla="*/ 67 w 76"/>
                <a:gd name="T117" fmla="*/ 40 h 63"/>
                <a:gd name="T118" fmla="*/ 68 w 76"/>
                <a:gd name="T119" fmla="*/ 43 h 63"/>
                <a:gd name="T120" fmla="*/ 68 w 76"/>
                <a:gd name="T121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" h="63">
                  <a:moveTo>
                    <a:pt x="64" y="8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62"/>
                    <a:pt x="7" y="63"/>
                    <a:pt x="7" y="63"/>
                  </a:cubicBezTo>
                  <a:cubicBezTo>
                    <a:pt x="7" y="63"/>
                    <a:pt x="65" y="56"/>
                    <a:pt x="70" y="55"/>
                  </a:cubicBezTo>
                  <a:cubicBezTo>
                    <a:pt x="76" y="55"/>
                    <a:pt x="75" y="48"/>
                    <a:pt x="75" y="48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64" y="8"/>
                  </a:lnTo>
                  <a:close/>
                  <a:moveTo>
                    <a:pt x="68" y="45"/>
                  </a:moveTo>
                  <a:cubicBezTo>
                    <a:pt x="67" y="46"/>
                    <a:pt x="67" y="46"/>
                    <a:pt x="67" y="47"/>
                  </a:cubicBezTo>
                  <a:cubicBezTo>
                    <a:pt x="66" y="47"/>
                    <a:pt x="66" y="47"/>
                    <a:pt x="65" y="4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1"/>
                    <a:pt x="66" y="51"/>
                    <a:pt x="65" y="51"/>
                  </a:cubicBezTo>
                  <a:cubicBezTo>
                    <a:pt x="65" y="51"/>
                    <a:pt x="64" y="51"/>
                    <a:pt x="64" y="50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3" y="48"/>
                    <a:pt x="63" y="48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1"/>
                    <a:pt x="63" y="51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8"/>
                  </a:cubicBezTo>
                  <a:cubicBezTo>
                    <a:pt x="59" y="48"/>
                    <a:pt x="58" y="48"/>
                    <a:pt x="58" y="48"/>
                  </a:cubicBez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45"/>
                    <a:pt x="59" y="45"/>
                    <a:pt x="60" y="46"/>
                  </a:cubicBezTo>
                  <a:cubicBezTo>
                    <a:pt x="60" y="46"/>
                    <a:pt x="60" y="46"/>
                    <a:pt x="61" y="46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0"/>
                  </a:cubicBezTo>
                  <a:cubicBezTo>
                    <a:pt x="59" y="40"/>
                    <a:pt x="59" y="40"/>
                    <a:pt x="58" y="40"/>
                  </a:cubicBezTo>
                  <a:cubicBezTo>
                    <a:pt x="58" y="39"/>
                    <a:pt x="58" y="39"/>
                    <a:pt x="57" y="39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6"/>
                    <a:pt x="57" y="36"/>
                    <a:pt x="57" y="35"/>
                  </a:cubicBezTo>
                  <a:cubicBezTo>
                    <a:pt x="57" y="35"/>
                    <a:pt x="57" y="34"/>
                    <a:pt x="58" y="34"/>
                  </a:cubicBezTo>
                  <a:cubicBezTo>
                    <a:pt x="58" y="33"/>
                    <a:pt x="59" y="33"/>
                    <a:pt x="59" y="33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60" y="29"/>
                  </a:cubicBezTo>
                  <a:cubicBezTo>
                    <a:pt x="60" y="29"/>
                    <a:pt x="60" y="30"/>
                    <a:pt x="60" y="30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1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29"/>
                    <a:pt x="62" y="29"/>
                  </a:cubicBezTo>
                  <a:cubicBezTo>
                    <a:pt x="63" y="29"/>
                    <a:pt x="63" y="29"/>
                    <a:pt x="63" y="30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6" y="32"/>
                    <a:pt x="66" y="32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5" y="34"/>
                  </a:cubicBezTo>
                  <a:cubicBezTo>
                    <a:pt x="65" y="34"/>
                    <a:pt x="65" y="34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9"/>
                    <a:pt x="66" y="40"/>
                    <a:pt x="67" y="40"/>
                  </a:cubicBezTo>
                  <a:cubicBezTo>
                    <a:pt x="67" y="41"/>
                    <a:pt x="68" y="42"/>
                    <a:pt x="68" y="43"/>
                  </a:cubicBezTo>
                  <a:cubicBezTo>
                    <a:pt x="68" y="44"/>
                    <a:pt x="68" y="44"/>
                    <a:pt x="6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4" name="Freeform 103"/>
            <p:cNvSpPr/>
            <p:nvPr/>
          </p:nvSpPr>
          <p:spPr bwMode="auto">
            <a:xfrm>
              <a:off x="2058591" y="2319534"/>
              <a:ext cx="245269" cy="95250"/>
            </a:xfrm>
            <a:custGeom>
              <a:avLst/>
              <a:gdLst>
                <a:gd name="T0" fmla="*/ 84 w 95"/>
                <a:gd name="T1" fmla="*/ 27 h 37"/>
                <a:gd name="T2" fmla="*/ 89 w 95"/>
                <a:gd name="T3" fmla="*/ 18 h 37"/>
                <a:gd name="T4" fmla="*/ 54 w 95"/>
                <a:gd name="T5" fmla="*/ 3 h 37"/>
                <a:gd name="T6" fmla="*/ 35 w 95"/>
                <a:gd name="T7" fmla="*/ 6 h 37"/>
                <a:gd name="T8" fmla="*/ 5 w 95"/>
                <a:gd name="T9" fmla="*/ 29 h 37"/>
                <a:gd name="T10" fmla="*/ 13 w 95"/>
                <a:gd name="T11" fmla="*/ 35 h 37"/>
                <a:gd name="T12" fmla="*/ 84 w 95"/>
                <a:gd name="T13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7">
                  <a:moveTo>
                    <a:pt x="84" y="27"/>
                  </a:moveTo>
                  <a:cubicBezTo>
                    <a:pt x="94" y="25"/>
                    <a:pt x="95" y="22"/>
                    <a:pt x="89" y="18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8" y="0"/>
                    <a:pt x="40" y="1"/>
                    <a:pt x="35" y="6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4"/>
                    <a:pt x="3" y="37"/>
                    <a:pt x="13" y="35"/>
                  </a:cubicBezTo>
                  <a:lnTo>
                    <a:pt x="84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5" name="Freeform 104"/>
            <p:cNvSpPr/>
            <p:nvPr/>
          </p:nvSpPr>
          <p:spPr bwMode="auto">
            <a:xfrm>
              <a:off x="2097881" y="2417166"/>
              <a:ext cx="46434" cy="75010"/>
            </a:xfrm>
            <a:custGeom>
              <a:avLst/>
              <a:gdLst>
                <a:gd name="T0" fmla="*/ 15 w 18"/>
                <a:gd name="T1" fmla="*/ 2 h 29"/>
                <a:gd name="T2" fmla="*/ 15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2 h 29"/>
                <a:gd name="T10" fmla="*/ 0 w 18"/>
                <a:gd name="T11" fmla="*/ 4 h 29"/>
                <a:gd name="T12" fmla="*/ 2 w 18"/>
                <a:gd name="T13" fmla="*/ 5 h 29"/>
                <a:gd name="T14" fmla="*/ 3 w 18"/>
                <a:gd name="T15" fmla="*/ 5 h 29"/>
                <a:gd name="T16" fmla="*/ 3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7 w 18"/>
                <a:gd name="T33" fmla="*/ 27 h 29"/>
                <a:gd name="T34" fmla="*/ 18 w 18"/>
                <a:gd name="T35" fmla="*/ 26 h 29"/>
                <a:gd name="T36" fmla="*/ 17 w 18"/>
                <a:gd name="T37" fmla="*/ 24 h 29"/>
                <a:gd name="T38" fmla="*/ 16 w 18"/>
                <a:gd name="T39" fmla="*/ 23 h 29"/>
                <a:gd name="T40" fmla="*/ 15 w 18"/>
                <a:gd name="T41" fmla="*/ 23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3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" name="Freeform 105"/>
            <p:cNvSpPr/>
            <p:nvPr/>
          </p:nvSpPr>
          <p:spPr bwMode="auto">
            <a:xfrm>
              <a:off x="2144316" y="2408831"/>
              <a:ext cx="45244" cy="77391"/>
            </a:xfrm>
            <a:custGeom>
              <a:avLst/>
              <a:gdLst>
                <a:gd name="T0" fmla="*/ 15 w 18"/>
                <a:gd name="T1" fmla="*/ 3 h 30"/>
                <a:gd name="T2" fmla="*/ 15 w 18"/>
                <a:gd name="T3" fmla="*/ 1 h 30"/>
                <a:gd name="T4" fmla="*/ 13 w 18"/>
                <a:gd name="T5" fmla="*/ 0 h 30"/>
                <a:gd name="T6" fmla="*/ 2 w 18"/>
                <a:gd name="T7" fmla="*/ 2 h 30"/>
                <a:gd name="T8" fmla="*/ 1 w 18"/>
                <a:gd name="T9" fmla="*/ 3 h 30"/>
                <a:gd name="T10" fmla="*/ 1 w 18"/>
                <a:gd name="T11" fmla="*/ 5 h 30"/>
                <a:gd name="T12" fmla="*/ 2 w 18"/>
                <a:gd name="T13" fmla="*/ 6 h 30"/>
                <a:gd name="T14" fmla="*/ 3 w 18"/>
                <a:gd name="T15" fmla="*/ 6 h 30"/>
                <a:gd name="T16" fmla="*/ 3 w 18"/>
                <a:gd name="T17" fmla="*/ 6 h 30"/>
                <a:gd name="T18" fmla="*/ 5 w 18"/>
                <a:gd name="T19" fmla="*/ 25 h 30"/>
                <a:gd name="T20" fmla="*/ 5 w 18"/>
                <a:gd name="T21" fmla="*/ 26 h 30"/>
                <a:gd name="T22" fmla="*/ 3 w 18"/>
                <a:gd name="T23" fmla="*/ 27 h 30"/>
                <a:gd name="T24" fmla="*/ 4 w 18"/>
                <a:gd name="T25" fmla="*/ 28 h 30"/>
                <a:gd name="T26" fmla="*/ 5 w 18"/>
                <a:gd name="T27" fmla="*/ 29 h 30"/>
                <a:gd name="T28" fmla="*/ 9 w 18"/>
                <a:gd name="T29" fmla="*/ 29 h 30"/>
                <a:gd name="T30" fmla="*/ 13 w 18"/>
                <a:gd name="T31" fmla="*/ 28 h 30"/>
                <a:gd name="T32" fmla="*/ 17 w 18"/>
                <a:gd name="T33" fmla="*/ 28 h 30"/>
                <a:gd name="T34" fmla="*/ 18 w 18"/>
                <a:gd name="T35" fmla="*/ 27 h 30"/>
                <a:gd name="T36" fmla="*/ 18 w 18"/>
                <a:gd name="T37" fmla="*/ 25 h 30"/>
                <a:gd name="T38" fmla="*/ 16 w 18"/>
                <a:gd name="T39" fmla="*/ 24 h 30"/>
                <a:gd name="T40" fmla="*/ 16 w 18"/>
                <a:gd name="T41" fmla="*/ 24 h 30"/>
                <a:gd name="T42" fmla="*/ 13 w 18"/>
                <a:gd name="T43" fmla="*/ 4 h 30"/>
                <a:gd name="T44" fmla="*/ 13 w 18"/>
                <a:gd name="T45" fmla="*/ 4 h 30"/>
                <a:gd name="T46" fmla="*/ 14 w 18"/>
                <a:gd name="T47" fmla="*/ 4 h 30"/>
                <a:gd name="T48" fmla="*/ 15 w 18"/>
                <a:gd name="T4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0">
                  <a:moveTo>
                    <a:pt x="15" y="3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30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" name="Freeform 106"/>
            <p:cNvSpPr/>
            <p:nvPr/>
          </p:nvSpPr>
          <p:spPr bwMode="auto">
            <a:xfrm>
              <a:off x="2193130" y="2404069"/>
              <a:ext cx="42863" cy="75010"/>
            </a:xfrm>
            <a:custGeom>
              <a:avLst/>
              <a:gdLst>
                <a:gd name="T0" fmla="*/ 14 w 17"/>
                <a:gd name="T1" fmla="*/ 3 h 29"/>
                <a:gd name="T2" fmla="*/ 14 w 17"/>
                <a:gd name="T3" fmla="*/ 1 h 29"/>
                <a:gd name="T4" fmla="*/ 13 w 17"/>
                <a:gd name="T5" fmla="*/ 0 h 29"/>
                <a:gd name="T6" fmla="*/ 1 w 17"/>
                <a:gd name="T7" fmla="*/ 2 h 29"/>
                <a:gd name="T8" fmla="*/ 0 w 17"/>
                <a:gd name="T9" fmla="*/ 3 h 29"/>
                <a:gd name="T10" fmla="*/ 0 w 17"/>
                <a:gd name="T11" fmla="*/ 4 h 29"/>
                <a:gd name="T12" fmla="*/ 1 w 17"/>
                <a:gd name="T13" fmla="*/ 5 h 29"/>
                <a:gd name="T14" fmla="*/ 2 w 17"/>
                <a:gd name="T15" fmla="*/ 5 h 29"/>
                <a:gd name="T16" fmla="*/ 2 w 17"/>
                <a:gd name="T17" fmla="*/ 5 h 29"/>
                <a:gd name="T18" fmla="*/ 5 w 17"/>
                <a:gd name="T19" fmla="*/ 25 h 29"/>
                <a:gd name="T20" fmla="*/ 4 w 17"/>
                <a:gd name="T21" fmla="*/ 25 h 29"/>
                <a:gd name="T22" fmla="*/ 3 w 17"/>
                <a:gd name="T23" fmla="*/ 27 h 29"/>
                <a:gd name="T24" fmla="*/ 3 w 17"/>
                <a:gd name="T25" fmla="*/ 28 h 29"/>
                <a:gd name="T26" fmla="*/ 4 w 17"/>
                <a:gd name="T27" fmla="*/ 29 h 29"/>
                <a:gd name="T28" fmla="*/ 8 w 17"/>
                <a:gd name="T29" fmla="*/ 29 h 29"/>
                <a:gd name="T30" fmla="*/ 12 w 17"/>
                <a:gd name="T31" fmla="*/ 28 h 29"/>
                <a:gd name="T32" fmla="*/ 16 w 17"/>
                <a:gd name="T33" fmla="*/ 28 h 29"/>
                <a:gd name="T34" fmla="*/ 17 w 17"/>
                <a:gd name="T35" fmla="*/ 26 h 29"/>
                <a:gd name="T36" fmla="*/ 17 w 17"/>
                <a:gd name="T37" fmla="*/ 25 h 29"/>
                <a:gd name="T38" fmla="*/ 16 w 17"/>
                <a:gd name="T39" fmla="*/ 24 h 29"/>
                <a:gd name="T40" fmla="*/ 15 w 17"/>
                <a:gd name="T41" fmla="*/ 24 h 29"/>
                <a:gd name="T42" fmla="*/ 12 w 17"/>
                <a:gd name="T43" fmla="*/ 4 h 29"/>
                <a:gd name="T44" fmla="*/ 12 w 17"/>
                <a:gd name="T45" fmla="*/ 4 h 29"/>
                <a:gd name="T46" fmla="*/ 13 w 17"/>
                <a:gd name="T47" fmla="*/ 4 h 29"/>
                <a:gd name="T48" fmla="*/ 14 w 17"/>
                <a:gd name="T4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9">
                  <a:moveTo>
                    <a:pt x="14" y="3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7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" name="Freeform 107"/>
            <p:cNvSpPr/>
            <p:nvPr/>
          </p:nvSpPr>
          <p:spPr bwMode="auto">
            <a:xfrm>
              <a:off x="2239566" y="2399307"/>
              <a:ext cx="45244" cy="73819"/>
            </a:xfrm>
            <a:custGeom>
              <a:avLst/>
              <a:gdLst>
                <a:gd name="T0" fmla="*/ 15 w 18"/>
                <a:gd name="T1" fmla="*/ 2 h 29"/>
                <a:gd name="T2" fmla="*/ 14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3 h 29"/>
                <a:gd name="T10" fmla="*/ 0 w 18"/>
                <a:gd name="T11" fmla="*/ 4 h 29"/>
                <a:gd name="T12" fmla="*/ 2 w 18"/>
                <a:gd name="T13" fmla="*/ 5 h 29"/>
                <a:gd name="T14" fmla="*/ 2 w 18"/>
                <a:gd name="T15" fmla="*/ 5 h 29"/>
                <a:gd name="T16" fmla="*/ 2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6 w 18"/>
                <a:gd name="T33" fmla="*/ 27 h 29"/>
                <a:gd name="T34" fmla="*/ 18 w 18"/>
                <a:gd name="T35" fmla="*/ 26 h 29"/>
                <a:gd name="T36" fmla="*/ 17 w 18"/>
                <a:gd name="T37" fmla="*/ 25 h 29"/>
                <a:gd name="T38" fmla="*/ 16 w 18"/>
                <a:gd name="T39" fmla="*/ 24 h 29"/>
                <a:gd name="T40" fmla="*/ 15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4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7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" name="Freeform 108"/>
            <p:cNvSpPr/>
            <p:nvPr/>
          </p:nvSpPr>
          <p:spPr bwMode="auto">
            <a:xfrm>
              <a:off x="2082403" y="2476697"/>
              <a:ext cx="230981" cy="76200"/>
            </a:xfrm>
            <a:custGeom>
              <a:avLst/>
              <a:gdLst>
                <a:gd name="T0" fmla="*/ 85 w 90"/>
                <a:gd name="T1" fmla="*/ 7 h 30"/>
                <a:gd name="T2" fmla="*/ 82 w 90"/>
                <a:gd name="T3" fmla="*/ 8 h 30"/>
                <a:gd name="T4" fmla="*/ 82 w 90"/>
                <a:gd name="T5" fmla="*/ 7 h 30"/>
                <a:gd name="T6" fmla="*/ 82 w 90"/>
                <a:gd name="T7" fmla="*/ 4 h 30"/>
                <a:gd name="T8" fmla="*/ 78 w 90"/>
                <a:gd name="T9" fmla="*/ 0 h 30"/>
                <a:gd name="T10" fmla="*/ 9 w 90"/>
                <a:gd name="T11" fmla="*/ 9 h 30"/>
                <a:gd name="T12" fmla="*/ 6 w 90"/>
                <a:gd name="T13" fmla="*/ 13 h 30"/>
                <a:gd name="T14" fmla="*/ 7 w 90"/>
                <a:gd name="T15" fmla="*/ 17 h 30"/>
                <a:gd name="T16" fmla="*/ 7 w 90"/>
                <a:gd name="T17" fmla="*/ 17 h 30"/>
                <a:gd name="T18" fmla="*/ 4 w 90"/>
                <a:gd name="T19" fmla="*/ 17 h 30"/>
                <a:gd name="T20" fmla="*/ 1 w 90"/>
                <a:gd name="T21" fmla="*/ 21 h 30"/>
                <a:gd name="T22" fmla="*/ 1 w 90"/>
                <a:gd name="T23" fmla="*/ 26 h 30"/>
                <a:gd name="T24" fmla="*/ 5 w 90"/>
                <a:gd name="T25" fmla="*/ 29 h 30"/>
                <a:gd name="T26" fmla="*/ 87 w 90"/>
                <a:gd name="T27" fmla="*/ 19 h 30"/>
                <a:gd name="T28" fmla="*/ 90 w 90"/>
                <a:gd name="T29" fmla="*/ 16 h 30"/>
                <a:gd name="T30" fmla="*/ 89 w 90"/>
                <a:gd name="T31" fmla="*/ 10 h 30"/>
                <a:gd name="T32" fmla="*/ 85 w 90"/>
                <a:gd name="T3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30">
                  <a:moveTo>
                    <a:pt x="85" y="7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7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2"/>
                    <a:pt x="80" y="0"/>
                    <a:pt x="78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9"/>
                    <a:pt x="6" y="11"/>
                    <a:pt x="6" y="13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8"/>
                    <a:pt x="0" y="19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3" y="30"/>
                    <a:pt x="5" y="2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9" y="19"/>
                    <a:pt x="90" y="17"/>
                    <a:pt x="90" y="16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8"/>
                    <a:pt x="87" y="7"/>
                    <a:pt x="8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0" name="Freeform 109"/>
            <p:cNvSpPr/>
            <p:nvPr/>
          </p:nvSpPr>
          <p:spPr bwMode="auto">
            <a:xfrm>
              <a:off x="3057525" y="1894482"/>
              <a:ext cx="182165" cy="69056"/>
            </a:xfrm>
            <a:custGeom>
              <a:avLst/>
              <a:gdLst>
                <a:gd name="T0" fmla="*/ 63 w 71"/>
                <a:gd name="T1" fmla="*/ 20 h 27"/>
                <a:gd name="T2" fmla="*/ 67 w 71"/>
                <a:gd name="T3" fmla="*/ 14 h 27"/>
                <a:gd name="T4" fmla="*/ 41 w 71"/>
                <a:gd name="T5" fmla="*/ 3 h 27"/>
                <a:gd name="T6" fmla="*/ 26 w 71"/>
                <a:gd name="T7" fmla="*/ 4 h 27"/>
                <a:gd name="T8" fmla="*/ 4 w 71"/>
                <a:gd name="T9" fmla="*/ 22 h 27"/>
                <a:gd name="T10" fmla="*/ 10 w 71"/>
                <a:gd name="T11" fmla="*/ 27 h 27"/>
                <a:gd name="T12" fmla="*/ 63 w 71"/>
                <a:gd name="T1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7">
                  <a:moveTo>
                    <a:pt x="63" y="20"/>
                  </a:moveTo>
                  <a:cubicBezTo>
                    <a:pt x="71" y="19"/>
                    <a:pt x="71" y="16"/>
                    <a:pt x="67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6" y="0"/>
                    <a:pt x="30" y="1"/>
                    <a:pt x="26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25"/>
                    <a:pt x="2" y="27"/>
                    <a:pt x="10" y="27"/>
                  </a:cubicBezTo>
                  <a:lnTo>
                    <a:pt x="63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" name="Freeform 110"/>
            <p:cNvSpPr/>
            <p:nvPr/>
          </p:nvSpPr>
          <p:spPr bwMode="auto">
            <a:xfrm>
              <a:off x="3086100" y="1965919"/>
              <a:ext cx="35719" cy="57150"/>
            </a:xfrm>
            <a:custGeom>
              <a:avLst/>
              <a:gdLst>
                <a:gd name="T0" fmla="*/ 11 w 14"/>
                <a:gd name="T1" fmla="*/ 2 h 22"/>
                <a:gd name="T2" fmla="*/ 11 w 14"/>
                <a:gd name="T3" fmla="*/ 1 h 22"/>
                <a:gd name="T4" fmla="*/ 10 w 14"/>
                <a:gd name="T5" fmla="*/ 0 h 22"/>
                <a:gd name="T6" fmla="*/ 1 w 14"/>
                <a:gd name="T7" fmla="*/ 1 h 22"/>
                <a:gd name="T8" fmla="*/ 0 w 14"/>
                <a:gd name="T9" fmla="*/ 2 h 22"/>
                <a:gd name="T10" fmla="*/ 1 w 14"/>
                <a:gd name="T11" fmla="*/ 3 h 22"/>
                <a:gd name="T12" fmla="*/ 2 w 14"/>
                <a:gd name="T13" fmla="*/ 4 h 22"/>
                <a:gd name="T14" fmla="*/ 2 w 14"/>
                <a:gd name="T15" fmla="*/ 4 h 22"/>
                <a:gd name="T16" fmla="*/ 2 w 14"/>
                <a:gd name="T17" fmla="*/ 4 h 22"/>
                <a:gd name="T18" fmla="*/ 4 w 14"/>
                <a:gd name="T19" fmla="*/ 19 h 22"/>
                <a:gd name="T20" fmla="*/ 3 w 14"/>
                <a:gd name="T21" fmla="*/ 19 h 22"/>
                <a:gd name="T22" fmla="*/ 3 w 14"/>
                <a:gd name="T23" fmla="*/ 20 h 22"/>
                <a:gd name="T24" fmla="*/ 3 w 14"/>
                <a:gd name="T25" fmla="*/ 21 h 22"/>
                <a:gd name="T26" fmla="*/ 4 w 14"/>
                <a:gd name="T27" fmla="*/ 22 h 22"/>
                <a:gd name="T28" fmla="*/ 7 w 14"/>
                <a:gd name="T29" fmla="*/ 22 h 22"/>
                <a:gd name="T30" fmla="*/ 10 w 14"/>
                <a:gd name="T31" fmla="*/ 21 h 22"/>
                <a:gd name="T32" fmla="*/ 13 w 14"/>
                <a:gd name="T33" fmla="*/ 21 h 22"/>
                <a:gd name="T34" fmla="*/ 13 w 14"/>
                <a:gd name="T35" fmla="*/ 20 h 22"/>
                <a:gd name="T36" fmla="*/ 13 w 14"/>
                <a:gd name="T37" fmla="*/ 19 h 22"/>
                <a:gd name="T38" fmla="*/ 12 w 14"/>
                <a:gd name="T39" fmla="*/ 18 h 22"/>
                <a:gd name="T40" fmla="*/ 12 w 14"/>
                <a:gd name="T41" fmla="*/ 18 h 22"/>
                <a:gd name="T42" fmla="*/ 10 w 14"/>
                <a:gd name="T43" fmla="*/ 3 h 22"/>
                <a:gd name="T44" fmla="*/ 10 w 14"/>
                <a:gd name="T45" fmla="*/ 3 h 22"/>
                <a:gd name="T46" fmla="*/ 10 w 14"/>
                <a:gd name="T47" fmla="*/ 3 h 22"/>
                <a:gd name="T48" fmla="*/ 11 w 14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4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2" name="Freeform 111"/>
            <p:cNvSpPr/>
            <p:nvPr/>
          </p:nvSpPr>
          <p:spPr bwMode="auto">
            <a:xfrm>
              <a:off x="3121818" y="1961156"/>
              <a:ext cx="33338" cy="57150"/>
            </a:xfrm>
            <a:custGeom>
              <a:avLst/>
              <a:gdLst>
                <a:gd name="T0" fmla="*/ 11 w 13"/>
                <a:gd name="T1" fmla="*/ 2 h 22"/>
                <a:gd name="T2" fmla="*/ 11 w 13"/>
                <a:gd name="T3" fmla="*/ 1 h 22"/>
                <a:gd name="T4" fmla="*/ 10 w 13"/>
                <a:gd name="T5" fmla="*/ 0 h 22"/>
                <a:gd name="T6" fmla="*/ 1 w 13"/>
                <a:gd name="T7" fmla="*/ 2 h 22"/>
                <a:gd name="T8" fmla="*/ 0 w 13"/>
                <a:gd name="T9" fmla="*/ 3 h 22"/>
                <a:gd name="T10" fmla="*/ 0 w 13"/>
                <a:gd name="T11" fmla="*/ 4 h 22"/>
                <a:gd name="T12" fmla="*/ 1 w 13"/>
                <a:gd name="T13" fmla="*/ 4 h 22"/>
                <a:gd name="T14" fmla="*/ 2 w 13"/>
                <a:gd name="T15" fmla="*/ 4 h 22"/>
                <a:gd name="T16" fmla="*/ 2 w 13"/>
                <a:gd name="T17" fmla="*/ 4 h 22"/>
                <a:gd name="T18" fmla="*/ 4 w 13"/>
                <a:gd name="T19" fmla="*/ 19 h 22"/>
                <a:gd name="T20" fmla="*/ 3 w 13"/>
                <a:gd name="T21" fmla="*/ 19 h 22"/>
                <a:gd name="T22" fmla="*/ 2 w 13"/>
                <a:gd name="T23" fmla="*/ 20 h 22"/>
                <a:gd name="T24" fmla="*/ 2 w 13"/>
                <a:gd name="T25" fmla="*/ 21 h 22"/>
                <a:gd name="T26" fmla="*/ 3 w 13"/>
                <a:gd name="T27" fmla="*/ 22 h 22"/>
                <a:gd name="T28" fmla="*/ 7 w 13"/>
                <a:gd name="T29" fmla="*/ 22 h 22"/>
                <a:gd name="T30" fmla="*/ 9 w 13"/>
                <a:gd name="T31" fmla="*/ 22 h 22"/>
                <a:gd name="T32" fmla="*/ 12 w 13"/>
                <a:gd name="T33" fmla="*/ 21 h 22"/>
                <a:gd name="T34" fmla="*/ 13 w 13"/>
                <a:gd name="T35" fmla="*/ 20 h 22"/>
                <a:gd name="T36" fmla="*/ 13 w 13"/>
                <a:gd name="T37" fmla="*/ 19 h 22"/>
                <a:gd name="T38" fmla="*/ 12 w 13"/>
                <a:gd name="T39" fmla="*/ 18 h 22"/>
                <a:gd name="T40" fmla="*/ 11 w 13"/>
                <a:gd name="T41" fmla="*/ 18 h 22"/>
                <a:gd name="T42" fmla="*/ 10 w 13"/>
                <a:gd name="T43" fmla="*/ 3 h 22"/>
                <a:gd name="T44" fmla="*/ 10 w 13"/>
                <a:gd name="T45" fmla="*/ 3 h 22"/>
                <a:gd name="T46" fmla="*/ 10 w 13"/>
                <a:gd name="T47" fmla="*/ 3 h 22"/>
                <a:gd name="T48" fmla="*/ 11 w 13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3" name="Freeform 112"/>
            <p:cNvSpPr/>
            <p:nvPr/>
          </p:nvSpPr>
          <p:spPr bwMode="auto">
            <a:xfrm>
              <a:off x="3157537" y="1958775"/>
              <a:ext cx="33338" cy="55960"/>
            </a:xfrm>
            <a:custGeom>
              <a:avLst/>
              <a:gdLst>
                <a:gd name="T0" fmla="*/ 11 w 13"/>
                <a:gd name="T1" fmla="*/ 2 h 22"/>
                <a:gd name="T2" fmla="*/ 10 w 13"/>
                <a:gd name="T3" fmla="*/ 1 h 22"/>
                <a:gd name="T4" fmla="*/ 9 w 13"/>
                <a:gd name="T5" fmla="*/ 0 h 22"/>
                <a:gd name="T6" fmla="*/ 1 w 13"/>
                <a:gd name="T7" fmla="*/ 1 h 22"/>
                <a:gd name="T8" fmla="*/ 0 w 13"/>
                <a:gd name="T9" fmla="*/ 2 h 22"/>
                <a:gd name="T10" fmla="*/ 0 w 13"/>
                <a:gd name="T11" fmla="*/ 3 h 22"/>
                <a:gd name="T12" fmla="*/ 1 w 13"/>
                <a:gd name="T13" fmla="*/ 4 h 22"/>
                <a:gd name="T14" fmla="*/ 2 w 13"/>
                <a:gd name="T15" fmla="*/ 4 h 22"/>
                <a:gd name="T16" fmla="*/ 2 w 13"/>
                <a:gd name="T17" fmla="*/ 4 h 22"/>
                <a:gd name="T18" fmla="*/ 3 w 13"/>
                <a:gd name="T19" fmla="*/ 19 h 22"/>
                <a:gd name="T20" fmla="*/ 3 w 13"/>
                <a:gd name="T21" fmla="*/ 19 h 22"/>
                <a:gd name="T22" fmla="*/ 2 w 13"/>
                <a:gd name="T23" fmla="*/ 20 h 22"/>
                <a:gd name="T24" fmla="*/ 2 w 13"/>
                <a:gd name="T25" fmla="*/ 21 h 22"/>
                <a:gd name="T26" fmla="*/ 3 w 13"/>
                <a:gd name="T27" fmla="*/ 22 h 22"/>
                <a:gd name="T28" fmla="*/ 6 w 13"/>
                <a:gd name="T29" fmla="*/ 21 h 22"/>
                <a:gd name="T30" fmla="*/ 9 w 13"/>
                <a:gd name="T31" fmla="*/ 21 h 22"/>
                <a:gd name="T32" fmla="*/ 12 w 13"/>
                <a:gd name="T33" fmla="*/ 20 h 22"/>
                <a:gd name="T34" fmla="*/ 13 w 13"/>
                <a:gd name="T35" fmla="*/ 19 h 22"/>
                <a:gd name="T36" fmla="*/ 13 w 13"/>
                <a:gd name="T37" fmla="*/ 18 h 22"/>
                <a:gd name="T38" fmla="*/ 12 w 13"/>
                <a:gd name="T39" fmla="*/ 18 h 22"/>
                <a:gd name="T40" fmla="*/ 11 w 13"/>
                <a:gd name="T41" fmla="*/ 18 h 22"/>
                <a:gd name="T42" fmla="*/ 9 w 13"/>
                <a:gd name="T43" fmla="*/ 3 h 22"/>
                <a:gd name="T44" fmla="*/ 9 w 13"/>
                <a:gd name="T45" fmla="*/ 3 h 22"/>
                <a:gd name="T46" fmla="*/ 10 w 13"/>
                <a:gd name="T47" fmla="*/ 3 h 22"/>
                <a:gd name="T48" fmla="*/ 11 w 13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22"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2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4" name="Freeform 113"/>
            <p:cNvSpPr/>
            <p:nvPr/>
          </p:nvSpPr>
          <p:spPr bwMode="auto">
            <a:xfrm>
              <a:off x="3190874" y="1952822"/>
              <a:ext cx="36909" cy="57150"/>
            </a:xfrm>
            <a:custGeom>
              <a:avLst/>
              <a:gdLst>
                <a:gd name="T0" fmla="*/ 11 w 14"/>
                <a:gd name="T1" fmla="*/ 2 h 22"/>
                <a:gd name="T2" fmla="*/ 11 w 14"/>
                <a:gd name="T3" fmla="*/ 1 h 22"/>
                <a:gd name="T4" fmla="*/ 10 w 14"/>
                <a:gd name="T5" fmla="*/ 0 h 22"/>
                <a:gd name="T6" fmla="*/ 1 w 14"/>
                <a:gd name="T7" fmla="*/ 1 h 22"/>
                <a:gd name="T8" fmla="*/ 0 w 14"/>
                <a:gd name="T9" fmla="*/ 2 h 22"/>
                <a:gd name="T10" fmla="*/ 1 w 14"/>
                <a:gd name="T11" fmla="*/ 3 h 22"/>
                <a:gd name="T12" fmla="*/ 2 w 14"/>
                <a:gd name="T13" fmla="*/ 4 h 22"/>
                <a:gd name="T14" fmla="*/ 2 w 14"/>
                <a:gd name="T15" fmla="*/ 4 h 22"/>
                <a:gd name="T16" fmla="*/ 2 w 14"/>
                <a:gd name="T17" fmla="*/ 4 h 22"/>
                <a:gd name="T18" fmla="*/ 4 w 14"/>
                <a:gd name="T19" fmla="*/ 19 h 22"/>
                <a:gd name="T20" fmla="*/ 3 w 14"/>
                <a:gd name="T21" fmla="*/ 19 h 22"/>
                <a:gd name="T22" fmla="*/ 3 w 14"/>
                <a:gd name="T23" fmla="*/ 20 h 22"/>
                <a:gd name="T24" fmla="*/ 3 w 14"/>
                <a:gd name="T25" fmla="*/ 21 h 22"/>
                <a:gd name="T26" fmla="*/ 4 w 14"/>
                <a:gd name="T27" fmla="*/ 22 h 22"/>
                <a:gd name="T28" fmla="*/ 7 w 14"/>
                <a:gd name="T29" fmla="*/ 21 h 22"/>
                <a:gd name="T30" fmla="*/ 10 w 14"/>
                <a:gd name="T31" fmla="*/ 21 h 22"/>
                <a:gd name="T32" fmla="*/ 13 w 14"/>
                <a:gd name="T33" fmla="*/ 21 h 22"/>
                <a:gd name="T34" fmla="*/ 13 w 14"/>
                <a:gd name="T35" fmla="*/ 20 h 22"/>
                <a:gd name="T36" fmla="*/ 13 w 14"/>
                <a:gd name="T37" fmla="*/ 19 h 22"/>
                <a:gd name="T38" fmla="*/ 12 w 14"/>
                <a:gd name="T39" fmla="*/ 18 h 22"/>
                <a:gd name="T40" fmla="*/ 12 w 14"/>
                <a:gd name="T41" fmla="*/ 18 h 22"/>
                <a:gd name="T42" fmla="*/ 10 w 14"/>
                <a:gd name="T43" fmla="*/ 3 h 22"/>
                <a:gd name="T44" fmla="*/ 10 w 14"/>
                <a:gd name="T45" fmla="*/ 3 h 22"/>
                <a:gd name="T46" fmla="*/ 10 w 14"/>
                <a:gd name="T47" fmla="*/ 3 h 22"/>
                <a:gd name="T48" fmla="*/ 11 w 14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4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5" name="Freeform 114"/>
            <p:cNvSpPr/>
            <p:nvPr/>
          </p:nvSpPr>
          <p:spPr bwMode="auto">
            <a:xfrm>
              <a:off x="3075385" y="2012353"/>
              <a:ext cx="172640" cy="57150"/>
            </a:xfrm>
            <a:custGeom>
              <a:avLst/>
              <a:gdLst>
                <a:gd name="T0" fmla="*/ 63 w 67"/>
                <a:gd name="T1" fmla="*/ 5 h 22"/>
                <a:gd name="T2" fmla="*/ 61 w 67"/>
                <a:gd name="T3" fmla="*/ 5 h 22"/>
                <a:gd name="T4" fmla="*/ 61 w 67"/>
                <a:gd name="T5" fmla="*/ 5 h 22"/>
                <a:gd name="T6" fmla="*/ 61 w 67"/>
                <a:gd name="T7" fmla="*/ 2 h 22"/>
                <a:gd name="T8" fmla="*/ 58 w 67"/>
                <a:gd name="T9" fmla="*/ 0 h 22"/>
                <a:gd name="T10" fmla="*/ 7 w 67"/>
                <a:gd name="T11" fmla="*/ 6 h 22"/>
                <a:gd name="T12" fmla="*/ 5 w 67"/>
                <a:gd name="T13" fmla="*/ 9 h 22"/>
                <a:gd name="T14" fmla="*/ 5 w 67"/>
                <a:gd name="T15" fmla="*/ 12 h 22"/>
                <a:gd name="T16" fmla="*/ 5 w 67"/>
                <a:gd name="T17" fmla="*/ 12 h 22"/>
                <a:gd name="T18" fmla="*/ 3 w 67"/>
                <a:gd name="T19" fmla="*/ 13 h 22"/>
                <a:gd name="T20" fmla="*/ 0 w 67"/>
                <a:gd name="T21" fmla="*/ 16 h 22"/>
                <a:gd name="T22" fmla="*/ 1 w 67"/>
                <a:gd name="T23" fmla="*/ 19 h 22"/>
                <a:gd name="T24" fmla="*/ 4 w 67"/>
                <a:gd name="T25" fmla="*/ 22 h 22"/>
                <a:gd name="T26" fmla="*/ 65 w 67"/>
                <a:gd name="T27" fmla="*/ 14 h 22"/>
                <a:gd name="T28" fmla="*/ 67 w 67"/>
                <a:gd name="T29" fmla="*/ 11 h 22"/>
                <a:gd name="T30" fmla="*/ 66 w 67"/>
                <a:gd name="T31" fmla="*/ 7 h 22"/>
                <a:gd name="T32" fmla="*/ 63 w 67"/>
                <a:gd name="T33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22">
                  <a:moveTo>
                    <a:pt x="63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59" y="0"/>
                    <a:pt x="58" y="0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8"/>
                    <a:pt x="5" y="9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1"/>
                    <a:pt x="2" y="22"/>
                    <a:pt x="4" y="22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6" y="14"/>
                    <a:pt x="67" y="13"/>
                    <a:pt x="67" y="11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6"/>
                    <a:pt x="65" y="5"/>
                    <a:pt x="6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6" name="Freeform 115"/>
            <p:cNvSpPr/>
            <p:nvPr/>
          </p:nvSpPr>
          <p:spPr bwMode="auto">
            <a:xfrm>
              <a:off x="2645568" y="1489669"/>
              <a:ext cx="244078" cy="92869"/>
            </a:xfrm>
            <a:custGeom>
              <a:avLst/>
              <a:gdLst>
                <a:gd name="T0" fmla="*/ 84 w 95"/>
                <a:gd name="T1" fmla="*/ 26 h 36"/>
                <a:gd name="T2" fmla="*/ 90 w 95"/>
                <a:gd name="T3" fmla="*/ 18 h 36"/>
                <a:gd name="T4" fmla="*/ 54 w 95"/>
                <a:gd name="T5" fmla="*/ 3 h 36"/>
                <a:gd name="T6" fmla="*/ 35 w 95"/>
                <a:gd name="T7" fmla="*/ 5 h 36"/>
                <a:gd name="T8" fmla="*/ 5 w 95"/>
                <a:gd name="T9" fmla="*/ 29 h 36"/>
                <a:gd name="T10" fmla="*/ 13 w 95"/>
                <a:gd name="T11" fmla="*/ 35 h 36"/>
                <a:gd name="T12" fmla="*/ 84 w 95"/>
                <a:gd name="T13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6">
                  <a:moveTo>
                    <a:pt x="84" y="26"/>
                  </a:moveTo>
                  <a:cubicBezTo>
                    <a:pt x="95" y="25"/>
                    <a:pt x="95" y="22"/>
                    <a:pt x="90" y="18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9" y="0"/>
                    <a:pt x="40" y="1"/>
                    <a:pt x="35" y="5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3"/>
                    <a:pt x="3" y="36"/>
                    <a:pt x="13" y="35"/>
                  </a:cubicBezTo>
                  <a:lnTo>
                    <a:pt x="84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7" name="Freeform 116"/>
            <p:cNvSpPr/>
            <p:nvPr/>
          </p:nvSpPr>
          <p:spPr bwMode="auto">
            <a:xfrm>
              <a:off x="2683668" y="1584919"/>
              <a:ext cx="46434" cy="75010"/>
            </a:xfrm>
            <a:custGeom>
              <a:avLst/>
              <a:gdLst>
                <a:gd name="T0" fmla="*/ 15 w 18"/>
                <a:gd name="T1" fmla="*/ 3 h 29"/>
                <a:gd name="T2" fmla="*/ 15 w 18"/>
                <a:gd name="T3" fmla="*/ 1 h 29"/>
                <a:gd name="T4" fmla="*/ 13 w 18"/>
                <a:gd name="T5" fmla="*/ 0 h 29"/>
                <a:gd name="T6" fmla="*/ 2 w 18"/>
                <a:gd name="T7" fmla="*/ 2 h 29"/>
                <a:gd name="T8" fmla="*/ 0 w 18"/>
                <a:gd name="T9" fmla="*/ 3 h 29"/>
                <a:gd name="T10" fmla="*/ 1 w 18"/>
                <a:gd name="T11" fmla="*/ 4 h 29"/>
                <a:gd name="T12" fmla="*/ 2 w 18"/>
                <a:gd name="T13" fmla="*/ 6 h 29"/>
                <a:gd name="T14" fmla="*/ 3 w 18"/>
                <a:gd name="T15" fmla="*/ 5 h 29"/>
                <a:gd name="T16" fmla="*/ 3 w 18"/>
                <a:gd name="T17" fmla="*/ 6 h 29"/>
                <a:gd name="T18" fmla="*/ 5 w 18"/>
                <a:gd name="T19" fmla="*/ 25 h 29"/>
                <a:gd name="T20" fmla="*/ 5 w 18"/>
                <a:gd name="T21" fmla="*/ 25 h 29"/>
                <a:gd name="T22" fmla="*/ 3 w 18"/>
                <a:gd name="T23" fmla="*/ 27 h 29"/>
                <a:gd name="T24" fmla="*/ 4 w 18"/>
                <a:gd name="T25" fmla="*/ 28 h 29"/>
                <a:gd name="T26" fmla="*/ 5 w 18"/>
                <a:gd name="T27" fmla="*/ 29 h 29"/>
                <a:gd name="T28" fmla="*/ 9 w 18"/>
                <a:gd name="T29" fmla="*/ 29 h 29"/>
                <a:gd name="T30" fmla="*/ 13 w 18"/>
                <a:gd name="T31" fmla="*/ 28 h 29"/>
                <a:gd name="T32" fmla="*/ 17 w 18"/>
                <a:gd name="T33" fmla="*/ 28 h 29"/>
                <a:gd name="T34" fmla="*/ 18 w 18"/>
                <a:gd name="T35" fmla="*/ 27 h 29"/>
                <a:gd name="T36" fmla="*/ 18 w 18"/>
                <a:gd name="T37" fmla="*/ 25 h 29"/>
                <a:gd name="T38" fmla="*/ 16 w 18"/>
                <a:gd name="T39" fmla="*/ 24 h 29"/>
                <a:gd name="T40" fmla="*/ 16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4 h 29"/>
                <a:gd name="T48" fmla="*/ 15 w 18"/>
                <a:gd name="T4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3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8" name="Freeform 117"/>
            <p:cNvSpPr/>
            <p:nvPr/>
          </p:nvSpPr>
          <p:spPr bwMode="auto">
            <a:xfrm>
              <a:off x="2733674" y="1580157"/>
              <a:ext cx="42863" cy="75010"/>
            </a:xfrm>
            <a:custGeom>
              <a:avLst/>
              <a:gdLst>
                <a:gd name="T0" fmla="*/ 14 w 17"/>
                <a:gd name="T1" fmla="*/ 2 h 29"/>
                <a:gd name="T2" fmla="*/ 14 w 17"/>
                <a:gd name="T3" fmla="*/ 1 h 29"/>
                <a:gd name="T4" fmla="*/ 13 w 17"/>
                <a:gd name="T5" fmla="*/ 0 h 29"/>
                <a:gd name="T6" fmla="*/ 1 w 17"/>
                <a:gd name="T7" fmla="*/ 1 h 29"/>
                <a:gd name="T8" fmla="*/ 0 w 17"/>
                <a:gd name="T9" fmla="*/ 3 h 29"/>
                <a:gd name="T10" fmla="*/ 0 w 17"/>
                <a:gd name="T11" fmla="*/ 4 h 29"/>
                <a:gd name="T12" fmla="*/ 1 w 17"/>
                <a:gd name="T13" fmla="*/ 5 h 29"/>
                <a:gd name="T14" fmla="*/ 2 w 17"/>
                <a:gd name="T15" fmla="*/ 5 h 29"/>
                <a:gd name="T16" fmla="*/ 2 w 17"/>
                <a:gd name="T17" fmla="*/ 5 h 29"/>
                <a:gd name="T18" fmla="*/ 5 w 17"/>
                <a:gd name="T19" fmla="*/ 25 h 29"/>
                <a:gd name="T20" fmla="*/ 4 w 17"/>
                <a:gd name="T21" fmla="*/ 25 h 29"/>
                <a:gd name="T22" fmla="*/ 3 w 17"/>
                <a:gd name="T23" fmla="*/ 27 h 29"/>
                <a:gd name="T24" fmla="*/ 3 w 17"/>
                <a:gd name="T25" fmla="*/ 28 h 29"/>
                <a:gd name="T26" fmla="*/ 4 w 17"/>
                <a:gd name="T27" fmla="*/ 29 h 29"/>
                <a:gd name="T28" fmla="*/ 8 w 17"/>
                <a:gd name="T29" fmla="*/ 29 h 29"/>
                <a:gd name="T30" fmla="*/ 12 w 17"/>
                <a:gd name="T31" fmla="*/ 28 h 29"/>
                <a:gd name="T32" fmla="*/ 16 w 17"/>
                <a:gd name="T33" fmla="*/ 28 h 29"/>
                <a:gd name="T34" fmla="*/ 17 w 17"/>
                <a:gd name="T35" fmla="*/ 26 h 29"/>
                <a:gd name="T36" fmla="*/ 17 w 17"/>
                <a:gd name="T37" fmla="*/ 25 h 29"/>
                <a:gd name="T38" fmla="*/ 16 w 17"/>
                <a:gd name="T39" fmla="*/ 24 h 29"/>
                <a:gd name="T40" fmla="*/ 15 w 17"/>
                <a:gd name="T41" fmla="*/ 24 h 29"/>
                <a:gd name="T42" fmla="*/ 12 w 17"/>
                <a:gd name="T43" fmla="*/ 4 h 29"/>
                <a:gd name="T44" fmla="*/ 12 w 17"/>
                <a:gd name="T45" fmla="*/ 4 h 29"/>
                <a:gd name="T46" fmla="*/ 13 w 17"/>
                <a:gd name="T47" fmla="*/ 4 h 29"/>
                <a:gd name="T48" fmla="*/ 14 w 17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9">
                  <a:moveTo>
                    <a:pt x="14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7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3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9" name="Freeform 118"/>
            <p:cNvSpPr/>
            <p:nvPr/>
          </p:nvSpPr>
          <p:spPr bwMode="auto">
            <a:xfrm>
              <a:off x="2778918" y="1575394"/>
              <a:ext cx="46434" cy="73819"/>
            </a:xfrm>
            <a:custGeom>
              <a:avLst/>
              <a:gdLst>
                <a:gd name="T0" fmla="*/ 15 w 18"/>
                <a:gd name="T1" fmla="*/ 2 h 29"/>
                <a:gd name="T2" fmla="*/ 14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3 h 29"/>
                <a:gd name="T10" fmla="*/ 0 w 18"/>
                <a:gd name="T11" fmla="*/ 4 h 29"/>
                <a:gd name="T12" fmla="*/ 2 w 18"/>
                <a:gd name="T13" fmla="*/ 5 h 29"/>
                <a:gd name="T14" fmla="*/ 2 w 18"/>
                <a:gd name="T15" fmla="*/ 5 h 29"/>
                <a:gd name="T16" fmla="*/ 2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6 w 18"/>
                <a:gd name="T33" fmla="*/ 27 h 29"/>
                <a:gd name="T34" fmla="*/ 18 w 18"/>
                <a:gd name="T35" fmla="*/ 26 h 29"/>
                <a:gd name="T36" fmla="*/ 17 w 18"/>
                <a:gd name="T37" fmla="*/ 25 h 29"/>
                <a:gd name="T38" fmla="*/ 16 w 18"/>
                <a:gd name="T39" fmla="*/ 24 h 29"/>
                <a:gd name="T40" fmla="*/ 15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3 w 18"/>
                <a:gd name="T47" fmla="*/ 4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7" y="23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0" name="Freeform 119"/>
            <p:cNvSpPr/>
            <p:nvPr/>
          </p:nvSpPr>
          <p:spPr bwMode="auto">
            <a:xfrm>
              <a:off x="2825353" y="1567059"/>
              <a:ext cx="46434" cy="77391"/>
            </a:xfrm>
            <a:custGeom>
              <a:avLst/>
              <a:gdLst>
                <a:gd name="T0" fmla="*/ 15 w 18"/>
                <a:gd name="T1" fmla="*/ 3 h 30"/>
                <a:gd name="T2" fmla="*/ 15 w 18"/>
                <a:gd name="T3" fmla="*/ 2 h 30"/>
                <a:gd name="T4" fmla="*/ 13 w 18"/>
                <a:gd name="T5" fmla="*/ 0 h 30"/>
                <a:gd name="T6" fmla="*/ 1 w 18"/>
                <a:gd name="T7" fmla="*/ 2 h 30"/>
                <a:gd name="T8" fmla="*/ 0 w 18"/>
                <a:gd name="T9" fmla="*/ 3 h 30"/>
                <a:gd name="T10" fmla="*/ 1 w 18"/>
                <a:gd name="T11" fmla="*/ 5 h 30"/>
                <a:gd name="T12" fmla="*/ 2 w 18"/>
                <a:gd name="T13" fmla="*/ 6 h 30"/>
                <a:gd name="T14" fmla="*/ 3 w 18"/>
                <a:gd name="T15" fmla="*/ 6 h 30"/>
                <a:gd name="T16" fmla="*/ 3 w 18"/>
                <a:gd name="T17" fmla="*/ 6 h 30"/>
                <a:gd name="T18" fmla="*/ 5 w 18"/>
                <a:gd name="T19" fmla="*/ 26 h 30"/>
                <a:gd name="T20" fmla="*/ 4 w 18"/>
                <a:gd name="T21" fmla="*/ 26 h 30"/>
                <a:gd name="T22" fmla="*/ 3 w 18"/>
                <a:gd name="T23" fmla="*/ 27 h 30"/>
                <a:gd name="T24" fmla="*/ 3 w 18"/>
                <a:gd name="T25" fmla="*/ 29 h 30"/>
                <a:gd name="T26" fmla="*/ 5 w 18"/>
                <a:gd name="T27" fmla="*/ 30 h 30"/>
                <a:gd name="T28" fmla="*/ 9 w 18"/>
                <a:gd name="T29" fmla="*/ 29 h 30"/>
                <a:gd name="T30" fmla="*/ 13 w 18"/>
                <a:gd name="T31" fmla="*/ 29 h 30"/>
                <a:gd name="T32" fmla="*/ 17 w 18"/>
                <a:gd name="T33" fmla="*/ 28 h 30"/>
                <a:gd name="T34" fmla="*/ 18 w 18"/>
                <a:gd name="T35" fmla="*/ 27 h 30"/>
                <a:gd name="T36" fmla="*/ 18 w 18"/>
                <a:gd name="T37" fmla="*/ 25 h 30"/>
                <a:gd name="T38" fmla="*/ 16 w 18"/>
                <a:gd name="T39" fmla="*/ 24 h 30"/>
                <a:gd name="T40" fmla="*/ 15 w 18"/>
                <a:gd name="T41" fmla="*/ 24 h 30"/>
                <a:gd name="T42" fmla="*/ 13 w 18"/>
                <a:gd name="T43" fmla="*/ 5 h 30"/>
                <a:gd name="T44" fmla="*/ 13 w 18"/>
                <a:gd name="T45" fmla="*/ 4 h 30"/>
                <a:gd name="T46" fmla="*/ 14 w 18"/>
                <a:gd name="T47" fmla="*/ 4 h 30"/>
                <a:gd name="T48" fmla="*/ 15 w 18"/>
                <a:gd name="T4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0">
                  <a:moveTo>
                    <a:pt x="15" y="3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30"/>
                    <a:pt x="5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4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1" name="Freeform 120"/>
            <p:cNvSpPr/>
            <p:nvPr/>
          </p:nvSpPr>
          <p:spPr bwMode="auto">
            <a:xfrm>
              <a:off x="2671762" y="1646831"/>
              <a:ext cx="228600" cy="75010"/>
            </a:xfrm>
            <a:custGeom>
              <a:avLst/>
              <a:gdLst>
                <a:gd name="T0" fmla="*/ 85 w 89"/>
                <a:gd name="T1" fmla="*/ 7 h 29"/>
                <a:gd name="T2" fmla="*/ 81 w 89"/>
                <a:gd name="T3" fmla="*/ 7 h 29"/>
                <a:gd name="T4" fmla="*/ 81 w 89"/>
                <a:gd name="T5" fmla="*/ 7 h 29"/>
                <a:gd name="T6" fmla="*/ 81 w 89"/>
                <a:gd name="T7" fmla="*/ 3 h 29"/>
                <a:gd name="T8" fmla="*/ 77 w 89"/>
                <a:gd name="T9" fmla="*/ 0 h 29"/>
                <a:gd name="T10" fmla="*/ 9 w 89"/>
                <a:gd name="T11" fmla="*/ 9 h 29"/>
                <a:gd name="T12" fmla="*/ 6 w 89"/>
                <a:gd name="T13" fmla="*/ 12 h 29"/>
                <a:gd name="T14" fmla="*/ 6 w 89"/>
                <a:gd name="T15" fmla="*/ 16 h 29"/>
                <a:gd name="T16" fmla="*/ 6 w 89"/>
                <a:gd name="T17" fmla="*/ 17 h 29"/>
                <a:gd name="T18" fmla="*/ 3 w 89"/>
                <a:gd name="T19" fmla="*/ 17 h 29"/>
                <a:gd name="T20" fmla="*/ 0 w 89"/>
                <a:gd name="T21" fmla="*/ 21 h 29"/>
                <a:gd name="T22" fmla="*/ 1 w 89"/>
                <a:gd name="T23" fmla="*/ 26 h 29"/>
                <a:gd name="T24" fmla="*/ 4 w 89"/>
                <a:gd name="T25" fmla="*/ 29 h 29"/>
                <a:gd name="T26" fmla="*/ 86 w 89"/>
                <a:gd name="T27" fmla="*/ 19 h 29"/>
                <a:gd name="T28" fmla="*/ 89 w 89"/>
                <a:gd name="T29" fmla="*/ 15 h 29"/>
                <a:gd name="T30" fmla="*/ 88 w 89"/>
                <a:gd name="T31" fmla="*/ 10 h 29"/>
                <a:gd name="T32" fmla="*/ 85 w 89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29">
                  <a:moveTo>
                    <a:pt x="85" y="7"/>
                  </a:move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1"/>
                    <a:pt x="79" y="0"/>
                    <a:pt x="77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9"/>
                    <a:pt x="5" y="11"/>
                    <a:pt x="6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3" y="29"/>
                    <a:pt x="4" y="29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8" y="19"/>
                    <a:pt x="89" y="17"/>
                    <a:pt x="89" y="15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8"/>
                    <a:pt x="86" y="7"/>
                    <a:pt x="8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2" name="Freeform 121"/>
            <p:cNvSpPr/>
            <p:nvPr/>
          </p:nvSpPr>
          <p:spPr bwMode="auto">
            <a:xfrm>
              <a:off x="1796653" y="2308819"/>
              <a:ext cx="197644" cy="226219"/>
            </a:xfrm>
            <a:custGeom>
              <a:avLst/>
              <a:gdLst>
                <a:gd name="T0" fmla="*/ 59 w 77"/>
                <a:gd name="T1" fmla="*/ 76 h 88"/>
                <a:gd name="T2" fmla="*/ 59 w 77"/>
                <a:gd name="T3" fmla="*/ 75 h 88"/>
                <a:gd name="T4" fmla="*/ 55 w 77"/>
                <a:gd name="T5" fmla="*/ 72 h 88"/>
                <a:gd name="T6" fmla="*/ 50 w 77"/>
                <a:gd name="T7" fmla="*/ 73 h 88"/>
                <a:gd name="T8" fmla="*/ 44 w 77"/>
                <a:gd name="T9" fmla="*/ 17 h 88"/>
                <a:gd name="T10" fmla="*/ 46 w 77"/>
                <a:gd name="T11" fmla="*/ 13 h 88"/>
                <a:gd name="T12" fmla="*/ 69 w 77"/>
                <a:gd name="T13" fmla="*/ 10 h 88"/>
                <a:gd name="T14" fmla="*/ 72 w 77"/>
                <a:gd name="T15" fmla="*/ 12 h 88"/>
                <a:gd name="T16" fmla="*/ 77 w 77"/>
                <a:gd name="T17" fmla="*/ 6 h 88"/>
                <a:gd name="T18" fmla="*/ 71 w 77"/>
                <a:gd name="T19" fmla="*/ 2 h 88"/>
                <a:gd name="T20" fmla="*/ 68 w 77"/>
                <a:gd name="T21" fmla="*/ 5 h 88"/>
                <a:gd name="T22" fmla="*/ 47 w 77"/>
                <a:gd name="T23" fmla="*/ 7 h 88"/>
                <a:gd name="T24" fmla="*/ 37 w 77"/>
                <a:gd name="T25" fmla="*/ 1 h 88"/>
                <a:gd name="T26" fmla="*/ 30 w 77"/>
                <a:gd name="T27" fmla="*/ 9 h 88"/>
                <a:gd name="T28" fmla="*/ 8 w 77"/>
                <a:gd name="T29" fmla="*/ 12 h 88"/>
                <a:gd name="T30" fmla="*/ 4 w 77"/>
                <a:gd name="T31" fmla="*/ 11 h 88"/>
                <a:gd name="T32" fmla="*/ 0 w 77"/>
                <a:gd name="T33" fmla="*/ 16 h 88"/>
                <a:gd name="T34" fmla="*/ 5 w 77"/>
                <a:gd name="T35" fmla="*/ 20 h 88"/>
                <a:gd name="T36" fmla="*/ 9 w 77"/>
                <a:gd name="T37" fmla="*/ 18 h 88"/>
                <a:gd name="T38" fmla="*/ 32 w 77"/>
                <a:gd name="T39" fmla="*/ 15 h 88"/>
                <a:gd name="T40" fmla="*/ 35 w 77"/>
                <a:gd name="T41" fmla="*/ 18 h 88"/>
                <a:gd name="T42" fmla="*/ 42 w 77"/>
                <a:gd name="T43" fmla="*/ 74 h 88"/>
                <a:gd name="T44" fmla="*/ 38 w 77"/>
                <a:gd name="T45" fmla="*/ 74 h 88"/>
                <a:gd name="T46" fmla="*/ 35 w 77"/>
                <a:gd name="T47" fmla="*/ 78 h 88"/>
                <a:gd name="T48" fmla="*/ 35 w 77"/>
                <a:gd name="T49" fmla="*/ 79 h 88"/>
                <a:gd name="T50" fmla="*/ 32 w 77"/>
                <a:gd name="T51" fmla="*/ 83 h 88"/>
                <a:gd name="T52" fmla="*/ 33 w 77"/>
                <a:gd name="T53" fmla="*/ 84 h 88"/>
                <a:gd name="T54" fmla="*/ 37 w 77"/>
                <a:gd name="T55" fmla="*/ 87 h 88"/>
                <a:gd name="T56" fmla="*/ 59 w 77"/>
                <a:gd name="T57" fmla="*/ 84 h 88"/>
                <a:gd name="T58" fmla="*/ 62 w 77"/>
                <a:gd name="T59" fmla="*/ 80 h 88"/>
                <a:gd name="T60" fmla="*/ 62 w 77"/>
                <a:gd name="T61" fmla="*/ 79 h 88"/>
                <a:gd name="T62" fmla="*/ 59 w 77"/>
                <a:gd name="T63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88">
                  <a:moveTo>
                    <a:pt x="59" y="76"/>
                  </a:moveTo>
                  <a:cubicBezTo>
                    <a:pt x="59" y="75"/>
                    <a:pt x="59" y="75"/>
                    <a:pt x="59" y="75"/>
                  </a:cubicBezTo>
                  <a:cubicBezTo>
                    <a:pt x="58" y="73"/>
                    <a:pt x="56" y="72"/>
                    <a:pt x="55" y="7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6"/>
                    <a:pt x="46" y="15"/>
                    <a:pt x="46" y="13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0" y="11"/>
                    <a:pt x="71" y="12"/>
                    <a:pt x="72" y="12"/>
                  </a:cubicBezTo>
                  <a:cubicBezTo>
                    <a:pt x="75" y="11"/>
                    <a:pt x="77" y="9"/>
                    <a:pt x="77" y="6"/>
                  </a:cubicBezTo>
                  <a:cubicBezTo>
                    <a:pt x="76" y="4"/>
                    <a:pt x="74" y="2"/>
                    <a:pt x="71" y="2"/>
                  </a:cubicBezTo>
                  <a:cubicBezTo>
                    <a:pt x="70" y="3"/>
                    <a:pt x="69" y="3"/>
                    <a:pt x="68" y="5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3"/>
                    <a:pt x="42" y="0"/>
                    <a:pt x="37" y="1"/>
                  </a:cubicBezTo>
                  <a:cubicBezTo>
                    <a:pt x="33" y="2"/>
                    <a:pt x="30" y="5"/>
                    <a:pt x="30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1"/>
                    <a:pt x="6" y="10"/>
                    <a:pt x="4" y="11"/>
                  </a:cubicBezTo>
                  <a:cubicBezTo>
                    <a:pt x="2" y="11"/>
                    <a:pt x="0" y="13"/>
                    <a:pt x="0" y="16"/>
                  </a:cubicBezTo>
                  <a:cubicBezTo>
                    <a:pt x="1" y="19"/>
                    <a:pt x="3" y="20"/>
                    <a:pt x="5" y="20"/>
                  </a:cubicBezTo>
                  <a:cubicBezTo>
                    <a:pt x="7" y="20"/>
                    <a:pt x="8" y="19"/>
                    <a:pt x="9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6"/>
                    <a:pt x="34" y="17"/>
                    <a:pt x="35" y="1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6" y="74"/>
                    <a:pt x="35" y="76"/>
                    <a:pt x="35" y="78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3" y="79"/>
                    <a:pt x="32" y="81"/>
                    <a:pt x="32" y="8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6"/>
                    <a:pt x="35" y="88"/>
                    <a:pt x="37" y="87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4"/>
                    <a:pt x="62" y="82"/>
                    <a:pt x="62" y="8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7"/>
                    <a:pt x="60" y="76"/>
                    <a:pt x="59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3" name="Freeform 122"/>
            <p:cNvSpPr>
              <a:spLocks noEditPoints="1"/>
            </p:cNvSpPr>
            <p:nvPr/>
          </p:nvSpPr>
          <p:spPr bwMode="auto">
            <a:xfrm>
              <a:off x="1963340" y="2346919"/>
              <a:ext cx="70247" cy="129779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3 h 50"/>
                <a:gd name="T14" fmla="*/ 0 w 27"/>
                <a:gd name="T15" fmla="*/ 44 h 50"/>
                <a:gd name="T16" fmla="*/ 3 w 27"/>
                <a:gd name="T17" fmla="*/ 46 h 50"/>
                <a:gd name="T18" fmla="*/ 3 w 27"/>
                <a:gd name="T19" fmla="*/ 46 h 50"/>
                <a:gd name="T20" fmla="*/ 3 w 27"/>
                <a:gd name="T21" fmla="*/ 47 h 50"/>
                <a:gd name="T22" fmla="*/ 3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5 h 50"/>
                <a:gd name="T30" fmla="*/ 24 w 27"/>
                <a:gd name="T31" fmla="*/ 44 h 50"/>
                <a:gd name="T32" fmla="*/ 24 w 27"/>
                <a:gd name="T33" fmla="*/ 44 h 50"/>
                <a:gd name="T34" fmla="*/ 24 w 27"/>
                <a:gd name="T35" fmla="*/ 44 h 50"/>
                <a:gd name="T36" fmla="*/ 27 w 27"/>
                <a:gd name="T37" fmla="*/ 41 h 50"/>
                <a:gd name="T38" fmla="*/ 26 w 27"/>
                <a:gd name="T39" fmla="*/ 40 h 50"/>
                <a:gd name="T40" fmla="*/ 24 w 27"/>
                <a:gd name="T41" fmla="*/ 38 h 50"/>
                <a:gd name="T42" fmla="*/ 4 w 27"/>
                <a:gd name="T43" fmla="*/ 40 h 50"/>
                <a:gd name="T44" fmla="*/ 9 w 27"/>
                <a:gd name="T45" fmla="*/ 6 h 50"/>
                <a:gd name="T46" fmla="*/ 22 w 27"/>
                <a:gd name="T47" fmla="*/ 38 h 50"/>
                <a:gd name="T48" fmla="*/ 4 w 27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0" y="42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5" y="46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6" y="44"/>
                    <a:pt x="27" y="42"/>
                    <a:pt x="27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4" name="Freeform 123"/>
            <p:cNvSpPr>
              <a:spLocks noEditPoints="1"/>
            </p:cNvSpPr>
            <p:nvPr/>
          </p:nvSpPr>
          <p:spPr bwMode="auto">
            <a:xfrm>
              <a:off x="1788319" y="2368350"/>
              <a:ext cx="70247" cy="128588"/>
            </a:xfrm>
            <a:custGeom>
              <a:avLst/>
              <a:gdLst>
                <a:gd name="T0" fmla="*/ 24 w 27"/>
                <a:gd name="T1" fmla="*/ 38 h 50"/>
                <a:gd name="T2" fmla="*/ 10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2 w 27"/>
                <a:gd name="T11" fmla="*/ 41 h 50"/>
                <a:gd name="T12" fmla="*/ 1 w 27"/>
                <a:gd name="T13" fmla="*/ 44 h 50"/>
                <a:gd name="T14" fmla="*/ 1 w 27"/>
                <a:gd name="T15" fmla="*/ 45 h 50"/>
                <a:gd name="T16" fmla="*/ 3 w 27"/>
                <a:gd name="T17" fmla="*/ 47 h 50"/>
                <a:gd name="T18" fmla="*/ 4 w 27"/>
                <a:gd name="T19" fmla="*/ 47 h 50"/>
                <a:gd name="T20" fmla="*/ 4 w 27"/>
                <a:gd name="T21" fmla="*/ 47 h 50"/>
                <a:gd name="T22" fmla="*/ 4 w 27"/>
                <a:gd name="T23" fmla="*/ 48 h 50"/>
                <a:gd name="T24" fmla="*/ 7 w 27"/>
                <a:gd name="T25" fmla="*/ 50 h 50"/>
                <a:gd name="T26" fmla="*/ 23 w 27"/>
                <a:gd name="T27" fmla="*/ 48 h 50"/>
                <a:gd name="T28" fmla="*/ 25 w 27"/>
                <a:gd name="T29" fmla="*/ 45 h 50"/>
                <a:gd name="T30" fmla="*/ 25 w 27"/>
                <a:gd name="T31" fmla="*/ 44 h 50"/>
                <a:gd name="T32" fmla="*/ 25 w 27"/>
                <a:gd name="T33" fmla="*/ 44 h 50"/>
                <a:gd name="T34" fmla="*/ 25 w 27"/>
                <a:gd name="T35" fmla="*/ 44 h 50"/>
                <a:gd name="T36" fmla="*/ 27 w 27"/>
                <a:gd name="T37" fmla="*/ 41 h 50"/>
                <a:gd name="T38" fmla="*/ 27 w 27"/>
                <a:gd name="T39" fmla="*/ 40 h 50"/>
                <a:gd name="T40" fmla="*/ 24 w 27"/>
                <a:gd name="T41" fmla="*/ 38 h 50"/>
                <a:gd name="T42" fmla="*/ 4 w 27"/>
                <a:gd name="T43" fmla="*/ 41 h 50"/>
                <a:gd name="T44" fmla="*/ 9 w 27"/>
                <a:gd name="T45" fmla="*/ 6 h 50"/>
                <a:gd name="T46" fmla="*/ 22 w 27"/>
                <a:gd name="T47" fmla="*/ 38 h 50"/>
                <a:gd name="T48" fmla="*/ 4 w 27"/>
                <a:gd name="T4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0" y="43"/>
                    <a:pt x="1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2" y="47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50"/>
                    <a:pt x="7" y="50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8"/>
                    <a:pt x="25" y="47"/>
                    <a:pt x="25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7" y="43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6" y="38"/>
                    <a:pt x="24" y="38"/>
                  </a:cubicBezTo>
                  <a:close/>
                  <a:moveTo>
                    <a:pt x="4" y="4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5" name="Freeform 124"/>
            <p:cNvSpPr/>
            <p:nvPr/>
          </p:nvSpPr>
          <p:spPr bwMode="auto">
            <a:xfrm>
              <a:off x="3095624" y="2445740"/>
              <a:ext cx="198834" cy="223838"/>
            </a:xfrm>
            <a:custGeom>
              <a:avLst/>
              <a:gdLst>
                <a:gd name="T0" fmla="*/ 58 w 77"/>
                <a:gd name="T1" fmla="*/ 75 h 87"/>
                <a:gd name="T2" fmla="*/ 58 w 77"/>
                <a:gd name="T3" fmla="*/ 74 h 87"/>
                <a:gd name="T4" fmla="*/ 54 w 77"/>
                <a:gd name="T5" fmla="*/ 71 h 87"/>
                <a:gd name="T6" fmla="*/ 50 w 77"/>
                <a:gd name="T7" fmla="*/ 72 h 87"/>
                <a:gd name="T8" fmla="*/ 43 w 77"/>
                <a:gd name="T9" fmla="*/ 16 h 87"/>
                <a:gd name="T10" fmla="*/ 46 w 77"/>
                <a:gd name="T11" fmla="*/ 12 h 87"/>
                <a:gd name="T12" fmla="*/ 68 w 77"/>
                <a:gd name="T13" fmla="*/ 10 h 87"/>
                <a:gd name="T14" fmla="*/ 72 w 77"/>
                <a:gd name="T15" fmla="*/ 11 h 87"/>
                <a:gd name="T16" fmla="*/ 76 w 77"/>
                <a:gd name="T17" fmla="*/ 6 h 87"/>
                <a:gd name="T18" fmla="*/ 71 w 77"/>
                <a:gd name="T19" fmla="*/ 1 h 87"/>
                <a:gd name="T20" fmla="*/ 68 w 77"/>
                <a:gd name="T21" fmla="*/ 4 h 87"/>
                <a:gd name="T22" fmla="*/ 47 w 77"/>
                <a:gd name="T23" fmla="*/ 6 h 87"/>
                <a:gd name="T24" fmla="*/ 37 w 77"/>
                <a:gd name="T25" fmla="*/ 0 h 87"/>
                <a:gd name="T26" fmla="*/ 29 w 77"/>
                <a:gd name="T27" fmla="*/ 8 h 87"/>
                <a:gd name="T28" fmla="*/ 8 w 77"/>
                <a:gd name="T29" fmla="*/ 11 h 87"/>
                <a:gd name="T30" fmla="*/ 4 w 77"/>
                <a:gd name="T31" fmla="*/ 10 h 87"/>
                <a:gd name="T32" fmla="*/ 0 w 77"/>
                <a:gd name="T33" fmla="*/ 15 h 87"/>
                <a:gd name="T34" fmla="*/ 5 w 77"/>
                <a:gd name="T35" fmla="*/ 19 h 87"/>
                <a:gd name="T36" fmla="*/ 9 w 77"/>
                <a:gd name="T37" fmla="*/ 17 h 87"/>
                <a:gd name="T38" fmla="*/ 31 w 77"/>
                <a:gd name="T39" fmla="*/ 14 h 87"/>
                <a:gd name="T40" fmla="*/ 35 w 77"/>
                <a:gd name="T41" fmla="*/ 17 h 87"/>
                <a:gd name="T42" fmla="*/ 42 w 77"/>
                <a:gd name="T43" fmla="*/ 73 h 87"/>
                <a:gd name="T44" fmla="*/ 38 w 77"/>
                <a:gd name="T45" fmla="*/ 73 h 87"/>
                <a:gd name="T46" fmla="*/ 35 w 77"/>
                <a:gd name="T47" fmla="*/ 77 h 87"/>
                <a:gd name="T48" fmla="*/ 35 w 77"/>
                <a:gd name="T49" fmla="*/ 78 h 87"/>
                <a:gd name="T50" fmla="*/ 32 w 77"/>
                <a:gd name="T51" fmla="*/ 82 h 87"/>
                <a:gd name="T52" fmla="*/ 32 w 77"/>
                <a:gd name="T53" fmla="*/ 83 h 87"/>
                <a:gd name="T54" fmla="*/ 36 w 77"/>
                <a:gd name="T55" fmla="*/ 86 h 87"/>
                <a:gd name="T56" fmla="*/ 59 w 77"/>
                <a:gd name="T57" fmla="*/ 84 h 87"/>
                <a:gd name="T58" fmla="*/ 62 w 77"/>
                <a:gd name="T59" fmla="*/ 80 h 87"/>
                <a:gd name="T60" fmla="*/ 62 w 77"/>
                <a:gd name="T61" fmla="*/ 78 h 87"/>
                <a:gd name="T62" fmla="*/ 58 w 77"/>
                <a:gd name="T63" fmla="*/ 7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87">
                  <a:moveTo>
                    <a:pt x="58" y="75"/>
                  </a:moveTo>
                  <a:cubicBezTo>
                    <a:pt x="58" y="74"/>
                    <a:pt x="58" y="74"/>
                    <a:pt x="58" y="74"/>
                  </a:cubicBezTo>
                  <a:cubicBezTo>
                    <a:pt x="58" y="72"/>
                    <a:pt x="56" y="71"/>
                    <a:pt x="54" y="71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5" y="15"/>
                    <a:pt x="46" y="14"/>
                    <a:pt x="46" y="12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9" y="11"/>
                    <a:pt x="71" y="11"/>
                    <a:pt x="72" y="11"/>
                  </a:cubicBezTo>
                  <a:cubicBezTo>
                    <a:pt x="75" y="11"/>
                    <a:pt x="77" y="8"/>
                    <a:pt x="76" y="6"/>
                  </a:cubicBezTo>
                  <a:cubicBezTo>
                    <a:pt x="76" y="3"/>
                    <a:pt x="74" y="1"/>
                    <a:pt x="71" y="1"/>
                  </a:cubicBezTo>
                  <a:cubicBezTo>
                    <a:pt x="70" y="2"/>
                    <a:pt x="68" y="3"/>
                    <a:pt x="68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5" y="2"/>
                    <a:pt x="41" y="0"/>
                    <a:pt x="37" y="0"/>
                  </a:cubicBezTo>
                  <a:cubicBezTo>
                    <a:pt x="33" y="1"/>
                    <a:pt x="30" y="4"/>
                    <a:pt x="29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0"/>
                    <a:pt x="6" y="10"/>
                    <a:pt x="4" y="10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0" y="18"/>
                    <a:pt x="3" y="19"/>
                    <a:pt x="5" y="19"/>
                  </a:cubicBezTo>
                  <a:cubicBezTo>
                    <a:pt x="7" y="19"/>
                    <a:pt x="8" y="18"/>
                    <a:pt x="9" y="1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3" y="16"/>
                    <a:pt x="35" y="17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6" y="74"/>
                    <a:pt x="34" y="75"/>
                    <a:pt x="35" y="77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3" y="79"/>
                    <a:pt x="32" y="80"/>
                    <a:pt x="32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3" y="85"/>
                    <a:pt x="34" y="87"/>
                    <a:pt x="36" y="86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3"/>
                    <a:pt x="62" y="82"/>
                    <a:pt x="62" y="8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6"/>
                    <a:pt x="60" y="75"/>
                    <a:pt x="58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6" name="Freeform 125"/>
            <p:cNvSpPr>
              <a:spLocks noEditPoints="1"/>
            </p:cNvSpPr>
            <p:nvPr/>
          </p:nvSpPr>
          <p:spPr bwMode="auto">
            <a:xfrm>
              <a:off x="3263503" y="2481459"/>
              <a:ext cx="69056" cy="128588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3 h 50"/>
                <a:gd name="T14" fmla="*/ 0 w 27"/>
                <a:gd name="T15" fmla="*/ 44 h 50"/>
                <a:gd name="T16" fmla="*/ 3 w 27"/>
                <a:gd name="T17" fmla="*/ 47 h 50"/>
                <a:gd name="T18" fmla="*/ 3 w 27"/>
                <a:gd name="T19" fmla="*/ 47 h 50"/>
                <a:gd name="T20" fmla="*/ 3 w 27"/>
                <a:gd name="T21" fmla="*/ 47 h 50"/>
                <a:gd name="T22" fmla="*/ 3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5 h 50"/>
                <a:gd name="T30" fmla="*/ 24 w 27"/>
                <a:gd name="T31" fmla="*/ 44 h 50"/>
                <a:gd name="T32" fmla="*/ 24 w 27"/>
                <a:gd name="T33" fmla="*/ 44 h 50"/>
                <a:gd name="T34" fmla="*/ 24 w 27"/>
                <a:gd name="T35" fmla="*/ 44 h 50"/>
                <a:gd name="T36" fmla="*/ 26 w 27"/>
                <a:gd name="T37" fmla="*/ 41 h 50"/>
                <a:gd name="T38" fmla="*/ 26 w 27"/>
                <a:gd name="T39" fmla="*/ 40 h 50"/>
                <a:gd name="T40" fmla="*/ 24 w 27"/>
                <a:gd name="T41" fmla="*/ 38 h 50"/>
                <a:gd name="T42" fmla="*/ 4 w 27"/>
                <a:gd name="T43" fmla="*/ 40 h 50"/>
                <a:gd name="T44" fmla="*/ 9 w 27"/>
                <a:gd name="T45" fmla="*/ 6 h 50"/>
                <a:gd name="T46" fmla="*/ 21 w 27"/>
                <a:gd name="T47" fmla="*/ 38 h 50"/>
                <a:gd name="T48" fmla="*/ 4 w 27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2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7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6" y="44"/>
                    <a:pt x="27" y="43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1" y="38"/>
                    <a:pt x="21" y="38"/>
                    <a:pt x="21" y="38"/>
                  </a:cubicBezTo>
                  <a:lnTo>
                    <a:pt x="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7" name="Freeform 126"/>
            <p:cNvSpPr>
              <a:spLocks noEditPoints="1"/>
            </p:cNvSpPr>
            <p:nvPr/>
          </p:nvSpPr>
          <p:spPr bwMode="auto">
            <a:xfrm>
              <a:off x="3088481" y="2501700"/>
              <a:ext cx="69056" cy="128588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4 h 50"/>
                <a:gd name="T14" fmla="*/ 0 w 27"/>
                <a:gd name="T15" fmla="*/ 45 h 50"/>
                <a:gd name="T16" fmla="*/ 3 w 27"/>
                <a:gd name="T17" fmla="*/ 47 h 50"/>
                <a:gd name="T18" fmla="*/ 3 w 27"/>
                <a:gd name="T19" fmla="*/ 47 h 50"/>
                <a:gd name="T20" fmla="*/ 3 w 27"/>
                <a:gd name="T21" fmla="*/ 47 h 50"/>
                <a:gd name="T22" fmla="*/ 4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6 h 50"/>
                <a:gd name="T30" fmla="*/ 24 w 27"/>
                <a:gd name="T31" fmla="*/ 45 h 50"/>
                <a:gd name="T32" fmla="*/ 24 w 27"/>
                <a:gd name="T33" fmla="*/ 44 h 50"/>
                <a:gd name="T34" fmla="*/ 25 w 27"/>
                <a:gd name="T35" fmla="*/ 44 h 50"/>
                <a:gd name="T36" fmla="*/ 27 w 27"/>
                <a:gd name="T37" fmla="*/ 41 h 50"/>
                <a:gd name="T38" fmla="*/ 27 w 27"/>
                <a:gd name="T39" fmla="*/ 41 h 50"/>
                <a:gd name="T40" fmla="*/ 24 w 27"/>
                <a:gd name="T41" fmla="*/ 38 h 50"/>
                <a:gd name="T42" fmla="*/ 4 w 27"/>
                <a:gd name="T43" fmla="*/ 41 h 50"/>
                <a:gd name="T44" fmla="*/ 9 w 27"/>
                <a:gd name="T45" fmla="*/ 6 h 50"/>
                <a:gd name="T46" fmla="*/ 22 w 27"/>
                <a:gd name="T47" fmla="*/ 39 h 50"/>
                <a:gd name="T48" fmla="*/ 4 w 27"/>
                <a:gd name="T4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6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5" y="47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7" y="43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8" name="Freeform 127"/>
            <p:cNvSpPr/>
            <p:nvPr/>
          </p:nvSpPr>
          <p:spPr bwMode="auto">
            <a:xfrm>
              <a:off x="957262" y="2417166"/>
              <a:ext cx="157163" cy="151210"/>
            </a:xfrm>
            <a:custGeom>
              <a:avLst/>
              <a:gdLst>
                <a:gd name="T0" fmla="*/ 59 w 61"/>
                <a:gd name="T1" fmla="*/ 26 h 59"/>
                <a:gd name="T2" fmla="*/ 37 w 61"/>
                <a:gd name="T3" fmla="*/ 2 h 59"/>
                <a:gd name="T4" fmla="*/ 29 w 61"/>
                <a:gd name="T5" fmla="*/ 2 h 59"/>
                <a:gd name="T6" fmla="*/ 22 w 61"/>
                <a:gd name="T7" fmla="*/ 9 h 59"/>
                <a:gd name="T8" fmla="*/ 21 w 61"/>
                <a:gd name="T9" fmla="*/ 17 h 59"/>
                <a:gd name="T10" fmla="*/ 29 w 61"/>
                <a:gd name="T11" fmla="*/ 25 h 59"/>
                <a:gd name="T12" fmla="*/ 1 w 61"/>
                <a:gd name="T13" fmla="*/ 50 h 59"/>
                <a:gd name="T14" fmla="*/ 1 w 61"/>
                <a:gd name="T15" fmla="*/ 56 h 59"/>
                <a:gd name="T16" fmla="*/ 2 w 61"/>
                <a:gd name="T17" fmla="*/ 57 h 59"/>
                <a:gd name="T18" fmla="*/ 8 w 61"/>
                <a:gd name="T19" fmla="*/ 58 h 59"/>
                <a:gd name="T20" fmla="*/ 36 w 61"/>
                <a:gd name="T21" fmla="*/ 32 h 59"/>
                <a:gd name="T22" fmla="*/ 43 w 61"/>
                <a:gd name="T23" fmla="*/ 40 h 59"/>
                <a:gd name="T24" fmla="*/ 51 w 61"/>
                <a:gd name="T25" fmla="*/ 41 h 59"/>
                <a:gd name="T26" fmla="*/ 59 w 61"/>
                <a:gd name="T27" fmla="*/ 34 h 59"/>
                <a:gd name="T28" fmla="*/ 59 w 61"/>
                <a:gd name="T29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59">
                  <a:moveTo>
                    <a:pt x="59" y="26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5" y="0"/>
                    <a:pt x="32" y="0"/>
                    <a:pt x="29" y="2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9" y="11"/>
                    <a:pt x="19" y="14"/>
                    <a:pt x="21" y="17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59"/>
                    <a:pt x="6" y="59"/>
                    <a:pt x="8" y="5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5" y="43"/>
                    <a:pt x="49" y="43"/>
                    <a:pt x="51" y="41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9" name="Freeform 128"/>
            <p:cNvSpPr/>
            <p:nvPr/>
          </p:nvSpPr>
          <p:spPr bwMode="auto">
            <a:xfrm>
              <a:off x="1054894" y="2540990"/>
              <a:ext cx="123825" cy="58341"/>
            </a:xfrm>
            <a:custGeom>
              <a:avLst/>
              <a:gdLst>
                <a:gd name="T0" fmla="*/ 42 w 48"/>
                <a:gd name="T1" fmla="*/ 6 h 23"/>
                <a:gd name="T2" fmla="*/ 42 w 48"/>
                <a:gd name="T3" fmla="*/ 6 h 23"/>
                <a:gd name="T4" fmla="*/ 41 w 48"/>
                <a:gd name="T5" fmla="*/ 4 h 23"/>
                <a:gd name="T6" fmla="*/ 36 w 48"/>
                <a:gd name="T7" fmla="*/ 0 h 23"/>
                <a:gd name="T8" fmla="*/ 8 w 48"/>
                <a:gd name="T9" fmla="*/ 4 h 23"/>
                <a:gd name="T10" fmla="*/ 4 w 48"/>
                <a:gd name="T11" fmla="*/ 9 h 23"/>
                <a:gd name="T12" fmla="*/ 5 w 48"/>
                <a:gd name="T13" fmla="*/ 11 h 23"/>
                <a:gd name="T14" fmla="*/ 4 w 48"/>
                <a:gd name="T15" fmla="*/ 11 h 23"/>
                <a:gd name="T16" fmla="*/ 0 w 48"/>
                <a:gd name="T17" fmla="*/ 16 h 23"/>
                <a:gd name="T18" fmla="*/ 0 w 48"/>
                <a:gd name="T19" fmla="*/ 19 h 23"/>
                <a:gd name="T20" fmla="*/ 5 w 48"/>
                <a:gd name="T21" fmla="*/ 23 h 23"/>
                <a:gd name="T22" fmla="*/ 44 w 48"/>
                <a:gd name="T23" fmla="*/ 18 h 23"/>
                <a:gd name="T24" fmla="*/ 48 w 48"/>
                <a:gd name="T25" fmla="*/ 13 h 23"/>
                <a:gd name="T26" fmla="*/ 48 w 48"/>
                <a:gd name="T27" fmla="*/ 10 h 23"/>
                <a:gd name="T28" fmla="*/ 42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39" y="0"/>
                    <a:pt x="36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3" y="23"/>
                    <a:pt x="5" y="23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7"/>
                    <a:pt x="48" y="15"/>
                    <a:pt x="48" y="13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8"/>
                    <a:pt x="45" y="6"/>
                    <a:pt x="4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0" name="Freeform 129"/>
            <p:cNvSpPr/>
            <p:nvPr/>
          </p:nvSpPr>
          <p:spPr bwMode="auto">
            <a:xfrm>
              <a:off x="2550318" y="1917103"/>
              <a:ext cx="157163" cy="154781"/>
            </a:xfrm>
            <a:custGeom>
              <a:avLst/>
              <a:gdLst>
                <a:gd name="T0" fmla="*/ 59 w 61"/>
                <a:gd name="T1" fmla="*/ 27 h 60"/>
                <a:gd name="T2" fmla="*/ 37 w 61"/>
                <a:gd name="T3" fmla="*/ 3 h 60"/>
                <a:gd name="T4" fmla="*/ 29 w 61"/>
                <a:gd name="T5" fmla="*/ 3 h 60"/>
                <a:gd name="T6" fmla="*/ 22 w 61"/>
                <a:gd name="T7" fmla="*/ 10 h 60"/>
                <a:gd name="T8" fmla="*/ 21 w 61"/>
                <a:gd name="T9" fmla="*/ 17 h 60"/>
                <a:gd name="T10" fmla="*/ 29 w 61"/>
                <a:gd name="T11" fmla="*/ 26 h 60"/>
                <a:gd name="T12" fmla="*/ 1 w 61"/>
                <a:gd name="T13" fmla="*/ 51 h 60"/>
                <a:gd name="T14" fmla="*/ 1 w 61"/>
                <a:gd name="T15" fmla="*/ 57 h 60"/>
                <a:gd name="T16" fmla="*/ 2 w 61"/>
                <a:gd name="T17" fmla="*/ 58 h 60"/>
                <a:gd name="T18" fmla="*/ 8 w 61"/>
                <a:gd name="T19" fmla="*/ 58 h 60"/>
                <a:gd name="T20" fmla="*/ 36 w 61"/>
                <a:gd name="T21" fmla="*/ 33 h 60"/>
                <a:gd name="T22" fmla="*/ 43 w 61"/>
                <a:gd name="T23" fmla="*/ 41 h 60"/>
                <a:gd name="T24" fmla="*/ 51 w 61"/>
                <a:gd name="T25" fmla="*/ 42 h 60"/>
                <a:gd name="T26" fmla="*/ 59 w 61"/>
                <a:gd name="T27" fmla="*/ 35 h 60"/>
                <a:gd name="T28" fmla="*/ 59 w 61"/>
                <a:gd name="T29" fmla="*/ 2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60">
                  <a:moveTo>
                    <a:pt x="59" y="27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5" y="1"/>
                    <a:pt x="32" y="0"/>
                    <a:pt x="29" y="3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9" y="12"/>
                    <a:pt x="19" y="15"/>
                    <a:pt x="21" y="1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3"/>
                    <a:pt x="0" y="55"/>
                    <a:pt x="1" y="57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4" y="60"/>
                    <a:pt x="6" y="60"/>
                    <a:pt x="8" y="58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5" y="44"/>
                    <a:pt x="49" y="44"/>
                    <a:pt x="51" y="42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3"/>
                    <a:pt x="61" y="29"/>
                    <a:pt x="59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1" name="Freeform 130"/>
            <p:cNvSpPr/>
            <p:nvPr/>
          </p:nvSpPr>
          <p:spPr bwMode="auto">
            <a:xfrm>
              <a:off x="2647949" y="2043310"/>
              <a:ext cx="123825" cy="59531"/>
            </a:xfrm>
            <a:custGeom>
              <a:avLst/>
              <a:gdLst>
                <a:gd name="T0" fmla="*/ 42 w 48"/>
                <a:gd name="T1" fmla="*/ 6 h 23"/>
                <a:gd name="T2" fmla="*/ 42 w 48"/>
                <a:gd name="T3" fmla="*/ 6 h 23"/>
                <a:gd name="T4" fmla="*/ 41 w 48"/>
                <a:gd name="T5" fmla="*/ 4 h 23"/>
                <a:gd name="T6" fmla="*/ 36 w 48"/>
                <a:gd name="T7" fmla="*/ 0 h 23"/>
                <a:gd name="T8" fmla="*/ 8 w 48"/>
                <a:gd name="T9" fmla="*/ 4 h 23"/>
                <a:gd name="T10" fmla="*/ 4 w 48"/>
                <a:gd name="T11" fmla="*/ 9 h 23"/>
                <a:gd name="T12" fmla="*/ 5 w 48"/>
                <a:gd name="T13" fmla="*/ 11 h 23"/>
                <a:gd name="T14" fmla="*/ 4 w 48"/>
                <a:gd name="T15" fmla="*/ 11 h 23"/>
                <a:gd name="T16" fmla="*/ 0 w 48"/>
                <a:gd name="T17" fmla="*/ 16 h 23"/>
                <a:gd name="T18" fmla="*/ 0 w 48"/>
                <a:gd name="T19" fmla="*/ 18 h 23"/>
                <a:gd name="T20" fmla="*/ 5 w 48"/>
                <a:gd name="T21" fmla="*/ 22 h 23"/>
                <a:gd name="T22" fmla="*/ 44 w 48"/>
                <a:gd name="T23" fmla="*/ 18 h 23"/>
                <a:gd name="T24" fmla="*/ 48 w 48"/>
                <a:gd name="T25" fmla="*/ 12 h 23"/>
                <a:gd name="T26" fmla="*/ 48 w 48"/>
                <a:gd name="T27" fmla="*/ 10 h 23"/>
                <a:gd name="T28" fmla="*/ 42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39" y="0"/>
                    <a:pt x="36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3" y="23"/>
                    <a:pt x="5" y="22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7"/>
                    <a:pt x="48" y="15"/>
                    <a:pt x="48" y="12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8"/>
                    <a:pt x="45" y="6"/>
                    <a:pt x="4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2" name="Freeform 131"/>
            <p:cNvSpPr/>
            <p:nvPr/>
          </p:nvSpPr>
          <p:spPr bwMode="auto">
            <a:xfrm>
              <a:off x="2393156" y="2381447"/>
              <a:ext cx="54769" cy="55960"/>
            </a:xfrm>
            <a:custGeom>
              <a:avLst/>
              <a:gdLst>
                <a:gd name="T0" fmla="*/ 12 w 21"/>
                <a:gd name="T1" fmla="*/ 21 h 22"/>
                <a:gd name="T2" fmla="*/ 20 w 21"/>
                <a:gd name="T3" fmla="*/ 10 h 22"/>
                <a:gd name="T4" fmla="*/ 9 w 21"/>
                <a:gd name="T5" fmla="*/ 1 h 22"/>
                <a:gd name="T6" fmla="*/ 0 w 21"/>
                <a:gd name="T7" fmla="*/ 12 h 22"/>
                <a:gd name="T8" fmla="*/ 12 w 21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21"/>
                  </a:moveTo>
                  <a:cubicBezTo>
                    <a:pt x="17" y="20"/>
                    <a:pt x="21" y="15"/>
                    <a:pt x="20" y="10"/>
                  </a:cubicBezTo>
                  <a:cubicBezTo>
                    <a:pt x="20" y="4"/>
                    <a:pt x="15" y="0"/>
                    <a:pt x="9" y="1"/>
                  </a:cubicBezTo>
                  <a:cubicBezTo>
                    <a:pt x="4" y="1"/>
                    <a:pt x="0" y="7"/>
                    <a:pt x="0" y="12"/>
                  </a:cubicBezTo>
                  <a:cubicBezTo>
                    <a:pt x="1" y="18"/>
                    <a:pt x="6" y="22"/>
                    <a:pt x="12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3" name="Freeform 132"/>
            <p:cNvSpPr/>
            <p:nvPr/>
          </p:nvSpPr>
          <p:spPr bwMode="auto">
            <a:xfrm>
              <a:off x="2364581" y="2437406"/>
              <a:ext cx="123825" cy="72629"/>
            </a:xfrm>
            <a:custGeom>
              <a:avLst/>
              <a:gdLst>
                <a:gd name="T0" fmla="*/ 46 w 48"/>
                <a:gd name="T1" fmla="*/ 8 h 28"/>
                <a:gd name="T2" fmla="*/ 46 w 48"/>
                <a:gd name="T3" fmla="*/ 8 h 28"/>
                <a:gd name="T4" fmla="*/ 28 w 48"/>
                <a:gd name="T5" fmla="*/ 0 h 28"/>
                <a:gd name="T6" fmla="*/ 27 w 48"/>
                <a:gd name="T7" fmla="*/ 0 h 28"/>
                <a:gd name="T8" fmla="*/ 20 w 48"/>
                <a:gd name="T9" fmla="*/ 1 h 28"/>
                <a:gd name="T10" fmla="*/ 2 w 48"/>
                <a:gd name="T11" fmla="*/ 14 h 28"/>
                <a:gd name="T12" fmla="*/ 3 w 48"/>
                <a:gd name="T13" fmla="*/ 28 h 28"/>
                <a:gd name="T14" fmla="*/ 13 w 48"/>
                <a:gd name="T15" fmla="*/ 27 h 28"/>
                <a:gd name="T16" fmla="*/ 12 w 48"/>
                <a:gd name="T17" fmla="*/ 20 h 28"/>
                <a:gd name="T18" fmla="*/ 13 w 48"/>
                <a:gd name="T19" fmla="*/ 19 h 28"/>
                <a:gd name="T20" fmla="*/ 14 w 48"/>
                <a:gd name="T21" fmla="*/ 27 h 28"/>
                <a:gd name="T22" fmla="*/ 37 w 48"/>
                <a:gd name="T23" fmla="*/ 24 h 28"/>
                <a:gd name="T24" fmla="*/ 37 w 48"/>
                <a:gd name="T25" fmla="*/ 17 h 28"/>
                <a:gd name="T26" fmla="*/ 38 w 48"/>
                <a:gd name="T27" fmla="*/ 16 h 28"/>
                <a:gd name="T28" fmla="*/ 39 w 48"/>
                <a:gd name="T29" fmla="*/ 24 h 28"/>
                <a:gd name="T30" fmla="*/ 48 w 48"/>
                <a:gd name="T31" fmla="*/ 23 h 28"/>
                <a:gd name="T32" fmla="*/ 46 w 48"/>
                <a:gd name="T33" fmla="*/ 9 h 28"/>
                <a:gd name="T34" fmla="*/ 46 w 48"/>
                <a:gd name="T35" fmla="*/ 8 h 28"/>
                <a:gd name="T36" fmla="*/ 46 w 48"/>
                <a:gd name="T3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28">
                  <a:moveTo>
                    <a:pt x="46" y="8"/>
                  </a:moveTo>
                  <a:cubicBezTo>
                    <a:pt x="46" y="8"/>
                    <a:pt x="46" y="8"/>
                    <a:pt x="46" y="8"/>
                  </a:cubicBezTo>
                  <a:cubicBezTo>
                    <a:pt x="44" y="0"/>
                    <a:pt x="33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0" y="2"/>
                    <a:pt x="2" y="14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4" name="Freeform 133"/>
            <p:cNvSpPr/>
            <p:nvPr/>
          </p:nvSpPr>
          <p:spPr bwMode="auto">
            <a:xfrm>
              <a:off x="2486024" y="2311201"/>
              <a:ext cx="8334" cy="13097"/>
            </a:xfrm>
            <a:custGeom>
              <a:avLst/>
              <a:gdLst>
                <a:gd name="T0" fmla="*/ 1 w 3"/>
                <a:gd name="T1" fmla="*/ 4 h 5"/>
                <a:gd name="T2" fmla="*/ 3 w 3"/>
                <a:gd name="T3" fmla="*/ 5 h 5"/>
                <a:gd name="T4" fmla="*/ 2 w 3"/>
                <a:gd name="T5" fmla="*/ 0 h 5"/>
                <a:gd name="T6" fmla="*/ 0 w 3"/>
                <a:gd name="T7" fmla="*/ 1 h 5"/>
                <a:gd name="T8" fmla="*/ 1 w 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4"/>
                  </a:moveTo>
                  <a:cubicBezTo>
                    <a:pt x="1" y="5"/>
                    <a:pt x="2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lnTo>
                    <a:pt x="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5" name="Freeform 134"/>
            <p:cNvSpPr/>
            <p:nvPr/>
          </p:nvSpPr>
          <p:spPr bwMode="auto">
            <a:xfrm>
              <a:off x="2488406" y="2331441"/>
              <a:ext cx="5953" cy="13097"/>
            </a:xfrm>
            <a:custGeom>
              <a:avLst/>
              <a:gdLst>
                <a:gd name="T0" fmla="*/ 1 w 2"/>
                <a:gd name="T1" fmla="*/ 5 h 5"/>
                <a:gd name="T2" fmla="*/ 2 w 2"/>
                <a:gd name="T3" fmla="*/ 5 h 5"/>
                <a:gd name="T4" fmla="*/ 2 w 2"/>
                <a:gd name="T5" fmla="*/ 1 h 5"/>
                <a:gd name="T6" fmla="*/ 0 w 2"/>
                <a:gd name="T7" fmla="*/ 0 h 5"/>
                <a:gd name="T8" fmla="*/ 1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1" y="5"/>
                    <a:pt x="2" y="5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6" name="Freeform 135"/>
            <p:cNvSpPr>
              <a:spLocks noEditPoints="1"/>
            </p:cNvSpPr>
            <p:nvPr/>
          </p:nvSpPr>
          <p:spPr bwMode="auto">
            <a:xfrm>
              <a:off x="2337196" y="2262384"/>
              <a:ext cx="213122" cy="157163"/>
            </a:xfrm>
            <a:custGeom>
              <a:avLst/>
              <a:gdLst>
                <a:gd name="T0" fmla="*/ 9 w 83"/>
                <a:gd name="T1" fmla="*/ 8 h 61"/>
                <a:gd name="T2" fmla="*/ 4 w 83"/>
                <a:gd name="T3" fmla="*/ 46 h 61"/>
                <a:gd name="T4" fmla="*/ 18 w 83"/>
                <a:gd name="T5" fmla="*/ 54 h 61"/>
                <a:gd name="T6" fmla="*/ 46 w 83"/>
                <a:gd name="T7" fmla="*/ 51 h 61"/>
                <a:gd name="T8" fmla="*/ 48 w 83"/>
                <a:gd name="T9" fmla="*/ 61 h 61"/>
                <a:gd name="T10" fmla="*/ 74 w 83"/>
                <a:gd name="T11" fmla="*/ 47 h 61"/>
                <a:gd name="T12" fmla="*/ 79 w 83"/>
                <a:gd name="T13" fmla="*/ 9 h 61"/>
                <a:gd name="T14" fmla="*/ 39 w 83"/>
                <a:gd name="T15" fmla="*/ 31 h 61"/>
                <a:gd name="T16" fmla="*/ 22 w 83"/>
                <a:gd name="T17" fmla="*/ 29 h 61"/>
                <a:gd name="T18" fmla="*/ 32 w 83"/>
                <a:gd name="T19" fmla="*/ 19 h 61"/>
                <a:gd name="T20" fmla="*/ 39 w 83"/>
                <a:gd name="T21" fmla="*/ 31 h 61"/>
                <a:gd name="T22" fmla="*/ 65 w 83"/>
                <a:gd name="T23" fmla="*/ 34 h 61"/>
                <a:gd name="T24" fmla="*/ 64 w 83"/>
                <a:gd name="T25" fmla="*/ 38 h 61"/>
                <a:gd name="T26" fmla="*/ 62 w 83"/>
                <a:gd name="T27" fmla="*/ 38 h 61"/>
                <a:gd name="T28" fmla="*/ 60 w 83"/>
                <a:gd name="T29" fmla="*/ 35 h 61"/>
                <a:gd name="T30" fmla="*/ 60 w 83"/>
                <a:gd name="T31" fmla="*/ 39 h 61"/>
                <a:gd name="T32" fmla="*/ 59 w 83"/>
                <a:gd name="T33" fmla="*/ 36 h 61"/>
                <a:gd name="T34" fmla="*/ 54 w 83"/>
                <a:gd name="T35" fmla="*/ 35 h 61"/>
                <a:gd name="T36" fmla="*/ 54 w 83"/>
                <a:gd name="T37" fmla="*/ 33 h 61"/>
                <a:gd name="T38" fmla="*/ 55 w 83"/>
                <a:gd name="T39" fmla="*/ 32 h 61"/>
                <a:gd name="T40" fmla="*/ 58 w 83"/>
                <a:gd name="T41" fmla="*/ 32 h 61"/>
                <a:gd name="T42" fmla="*/ 57 w 83"/>
                <a:gd name="T43" fmla="*/ 26 h 61"/>
                <a:gd name="T44" fmla="*/ 54 w 83"/>
                <a:gd name="T45" fmla="*/ 24 h 61"/>
                <a:gd name="T46" fmla="*/ 53 w 83"/>
                <a:gd name="T47" fmla="*/ 20 h 61"/>
                <a:gd name="T48" fmla="*/ 56 w 83"/>
                <a:gd name="T49" fmla="*/ 17 h 61"/>
                <a:gd name="T50" fmla="*/ 57 w 83"/>
                <a:gd name="T51" fmla="*/ 13 h 61"/>
                <a:gd name="T52" fmla="*/ 58 w 83"/>
                <a:gd name="T53" fmla="*/ 17 h 61"/>
                <a:gd name="T54" fmla="*/ 60 w 83"/>
                <a:gd name="T55" fmla="*/ 16 h 61"/>
                <a:gd name="T56" fmla="*/ 60 w 83"/>
                <a:gd name="T57" fmla="*/ 13 h 61"/>
                <a:gd name="T58" fmla="*/ 61 w 83"/>
                <a:gd name="T59" fmla="*/ 16 h 61"/>
                <a:gd name="T60" fmla="*/ 63 w 83"/>
                <a:gd name="T61" fmla="*/ 16 h 61"/>
                <a:gd name="T62" fmla="*/ 64 w 83"/>
                <a:gd name="T63" fmla="*/ 17 h 61"/>
                <a:gd name="T64" fmla="*/ 64 w 83"/>
                <a:gd name="T65" fmla="*/ 19 h 61"/>
                <a:gd name="T66" fmla="*/ 62 w 83"/>
                <a:gd name="T67" fmla="*/ 19 h 61"/>
                <a:gd name="T68" fmla="*/ 62 w 83"/>
                <a:gd name="T69" fmla="*/ 24 h 61"/>
                <a:gd name="T70" fmla="*/ 67 w 83"/>
                <a:gd name="T71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1">
                  <a:moveTo>
                    <a:pt x="68" y="1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4" y="9"/>
                    <a:pt x="0" y="14"/>
                    <a:pt x="1" y="1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51"/>
                    <a:pt x="10" y="55"/>
                    <a:pt x="15" y="5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9" y="49"/>
                    <a:pt x="24" y="43"/>
                    <a:pt x="31" y="42"/>
                  </a:cubicBezTo>
                  <a:cubicBezTo>
                    <a:pt x="38" y="41"/>
                    <a:pt x="43" y="46"/>
                    <a:pt x="46" y="51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5" y="57"/>
                    <a:pt x="48" y="61"/>
                    <a:pt x="48" y="61"/>
                  </a:cubicBezTo>
                  <a:cubicBezTo>
                    <a:pt x="59" y="60"/>
                    <a:pt x="66" y="53"/>
                    <a:pt x="68" y="48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9" y="47"/>
                    <a:pt x="83" y="42"/>
                    <a:pt x="83" y="36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4" y="0"/>
                    <a:pt x="68" y="1"/>
                  </a:cubicBezTo>
                  <a:close/>
                  <a:moveTo>
                    <a:pt x="39" y="31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3" y="33"/>
                    <a:pt x="21" y="31"/>
                    <a:pt x="22" y="2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7"/>
                    <a:pt x="31" y="17"/>
                    <a:pt x="32" y="1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9"/>
                    <a:pt x="41" y="31"/>
                    <a:pt x="39" y="31"/>
                  </a:cubicBezTo>
                  <a:close/>
                  <a:moveTo>
                    <a:pt x="66" y="32"/>
                  </a:moveTo>
                  <a:cubicBezTo>
                    <a:pt x="66" y="33"/>
                    <a:pt x="65" y="33"/>
                    <a:pt x="65" y="34"/>
                  </a:cubicBezTo>
                  <a:cubicBezTo>
                    <a:pt x="64" y="34"/>
                    <a:pt x="64" y="34"/>
                    <a:pt x="64" y="35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63" y="39"/>
                    <a:pt x="62" y="39"/>
                    <a:pt x="62" y="38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5"/>
                    <a:pt x="61" y="35"/>
                    <a:pt x="60" y="35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9"/>
                    <a:pt x="60" y="39"/>
                    <a:pt x="60" y="39"/>
                  </a:cubicBezTo>
                  <a:cubicBezTo>
                    <a:pt x="59" y="39"/>
                    <a:pt x="59" y="39"/>
                    <a:pt x="59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8" y="36"/>
                    <a:pt x="57" y="36"/>
                    <a:pt x="56" y="36"/>
                  </a:cubicBezTo>
                  <a:cubicBezTo>
                    <a:pt x="55" y="35"/>
                    <a:pt x="55" y="35"/>
                    <a:pt x="54" y="35"/>
                  </a:cubicBezTo>
                  <a:cubicBezTo>
                    <a:pt x="54" y="35"/>
                    <a:pt x="54" y="35"/>
                    <a:pt x="54" y="34"/>
                  </a:cubicBezTo>
                  <a:cubicBezTo>
                    <a:pt x="54" y="34"/>
                    <a:pt x="54" y="34"/>
                    <a:pt x="54" y="33"/>
                  </a:cubicBezTo>
                  <a:cubicBezTo>
                    <a:pt x="54" y="33"/>
                    <a:pt x="54" y="33"/>
                    <a:pt x="54" y="32"/>
                  </a:cubicBezTo>
                  <a:cubicBezTo>
                    <a:pt x="54" y="32"/>
                    <a:pt x="55" y="32"/>
                    <a:pt x="55" y="32"/>
                  </a:cubicBezTo>
                  <a:cubicBezTo>
                    <a:pt x="55" y="32"/>
                    <a:pt x="56" y="32"/>
                    <a:pt x="57" y="32"/>
                  </a:cubicBezTo>
                  <a:cubicBezTo>
                    <a:pt x="57" y="32"/>
                    <a:pt x="58" y="32"/>
                    <a:pt x="58" y="32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6" y="26"/>
                    <a:pt x="56" y="26"/>
                    <a:pt x="55" y="26"/>
                  </a:cubicBezTo>
                  <a:cubicBezTo>
                    <a:pt x="55" y="25"/>
                    <a:pt x="54" y="25"/>
                    <a:pt x="54" y="24"/>
                  </a:cubicBezTo>
                  <a:cubicBezTo>
                    <a:pt x="54" y="24"/>
                    <a:pt x="53" y="23"/>
                    <a:pt x="53" y="22"/>
                  </a:cubicBezTo>
                  <a:cubicBezTo>
                    <a:pt x="53" y="21"/>
                    <a:pt x="53" y="21"/>
                    <a:pt x="53" y="20"/>
                  </a:cubicBezTo>
                  <a:cubicBezTo>
                    <a:pt x="54" y="19"/>
                    <a:pt x="54" y="19"/>
                    <a:pt x="54" y="18"/>
                  </a:cubicBezTo>
                  <a:cubicBezTo>
                    <a:pt x="55" y="18"/>
                    <a:pt x="56" y="17"/>
                    <a:pt x="56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3"/>
                    <a:pt x="57" y="13"/>
                  </a:cubicBezTo>
                  <a:cubicBezTo>
                    <a:pt x="57" y="13"/>
                    <a:pt x="58" y="14"/>
                    <a:pt x="58" y="14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6"/>
                    <a:pt x="59" y="16"/>
                    <a:pt x="59" y="16"/>
                  </a:cubicBezTo>
                  <a:cubicBezTo>
                    <a:pt x="59" y="16"/>
                    <a:pt x="60" y="16"/>
                    <a:pt x="60" y="16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3"/>
                    <a:pt x="60" y="13"/>
                    <a:pt x="60" y="13"/>
                  </a:cubicBezTo>
                  <a:cubicBezTo>
                    <a:pt x="60" y="13"/>
                    <a:pt x="61" y="13"/>
                    <a:pt x="61" y="14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2" y="16"/>
                    <a:pt x="62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7"/>
                  </a:cubicBezTo>
                  <a:cubicBezTo>
                    <a:pt x="64" y="17"/>
                    <a:pt x="64" y="17"/>
                    <a:pt x="64" y="18"/>
                  </a:cubicBezTo>
                  <a:cubicBezTo>
                    <a:pt x="64" y="18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3" y="25"/>
                    <a:pt x="64" y="25"/>
                    <a:pt x="65" y="26"/>
                  </a:cubicBezTo>
                  <a:cubicBezTo>
                    <a:pt x="66" y="27"/>
                    <a:pt x="66" y="28"/>
                    <a:pt x="67" y="29"/>
                  </a:cubicBezTo>
                  <a:cubicBezTo>
                    <a:pt x="67" y="30"/>
                    <a:pt x="67" y="31"/>
                    <a:pt x="66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7" name="Freeform 136"/>
            <p:cNvSpPr/>
            <p:nvPr/>
          </p:nvSpPr>
          <p:spPr bwMode="auto">
            <a:xfrm>
              <a:off x="1278732" y="2335013"/>
              <a:ext cx="105965" cy="102394"/>
            </a:xfrm>
            <a:custGeom>
              <a:avLst/>
              <a:gdLst>
                <a:gd name="T0" fmla="*/ 23 w 41"/>
                <a:gd name="T1" fmla="*/ 39 h 40"/>
                <a:gd name="T2" fmla="*/ 39 w 41"/>
                <a:gd name="T3" fmla="*/ 17 h 40"/>
                <a:gd name="T4" fmla="*/ 18 w 41"/>
                <a:gd name="T5" fmla="*/ 1 h 40"/>
                <a:gd name="T6" fmla="*/ 2 w 41"/>
                <a:gd name="T7" fmla="*/ 22 h 40"/>
                <a:gd name="T8" fmla="*/ 23 w 41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3" y="39"/>
                  </a:moveTo>
                  <a:cubicBezTo>
                    <a:pt x="33" y="37"/>
                    <a:pt x="41" y="28"/>
                    <a:pt x="39" y="17"/>
                  </a:cubicBezTo>
                  <a:cubicBezTo>
                    <a:pt x="38" y="7"/>
                    <a:pt x="29" y="0"/>
                    <a:pt x="18" y="1"/>
                  </a:cubicBezTo>
                  <a:cubicBezTo>
                    <a:pt x="8" y="2"/>
                    <a:pt x="0" y="12"/>
                    <a:pt x="2" y="22"/>
                  </a:cubicBezTo>
                  <a:cubicBezTo>
                    <a:pt x="3" y="33"/>
                    <a:pt x="12" y="40"/>
                    <a:pt x="23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8" name="Freeform 137"/>
            <p:cNvSpPr>
              <a:spLocks noEditPoints="1"/>
            </p:cNvSpPr>
            <p:nvPr/>
          </p:nvSpPr>
          <p:spPr bwMode="auto">
            <a:xfrm>
              <a:off x="1227534" y="2437406"/>
              <a:ext cx="234553" cy="139304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3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7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2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4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9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6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3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7"/>
                    <a:pt x="50" y="19"/>
                    <a:pt x="49" y="20"/>
                  </a:cubicBezTo>
                  <a:lnTo>
                    <a:pt x="53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9" name="Freeform 138"/>
            <p:cNvSpPr/>
            <p:nvPr/>
          </p:nvSpPr>
          <p:spPr bwMode="auto">
            <a:xfrm>
              <a:off x="3121818" y="1615876"/>
              <a:ext cx="100013" cy="97631"/>
            </a:xfrm>
            <a:custGeom>
              <a:avLst/>
              <a:gdLst>
                <a:gd name="T0" fmla="*/ 22 w 39"/>
                <a:gd name="T1" fmla="*/ 37 h 38"/>
                <a:gd name="T2" fmla="*/ 38 w 39"/>
                <a:gd name="T3" fmla="*/ 17 h 38"/>
                <a:gd name="T4" fmla="*/ 17 w 39"/>
                <a:gd name="T5" fmla="*/ 1 h 38"/>
                <a:gd name="T6" fmla="*/ 2 w 39"/>
                <a:gd name="T7" fmla="*/ 21 h 38"/>
                <a:gd name="T8" fmla="*/ 22 w 39"/>
                <a:gd name="T9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22" y="37"/>
                  </a:moveTo>
                  <a:cubicBezTo>
                    <a:pt x="32" y="36"/>
                    <a:pt x="39" y="27"/>
                    <a:pt x="38" y="17"/>
                  </a:cubicBezTo>
                  <a:cubicBezTo>
                    <a:pt x="36" y="7"/>
                    <a:pt x="27" y="0"/>
                    <a:pt x="17" y="1"/>
                  </a:cubicBezTo>
                  <a:cubicBezTo>
                    <a:pt x="7" y="2"/>
                    <a:pt x="0" y="11"/>
                    <a:pt x="2" y="21"/>
                  </a:cubicBezTo>
                  <a:cubicBezTo>
                    <a:pt x="3" y="31"/>
                    <a:pt x="12" y="38"/>
                    <a:pt x="22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0" name="Freeform 139"/>
            <p:cNvSpPr>
              <a:spLocks noEditPoints="1"/>
            </p:cNvSpPr>
            <p:nvPr/>
          </p:nvSpPr>
          <p:spPr bwMode="auto">
            <a:xfrm>
              <a:off x="3073003" y="1717078"/>
              <a:ext cx="221456" cy="130969"/>
            </a:xfrm>
            <a:custGeom>
              <a:avLst/>
              <a:gdLst>
                <a:gd name="T0" fmla="*/ 83 w 86"/>
                <a:gd name="T1" fmla="*/ 15 h 51"/>
                <a:gd name="T2" fmla="*/ 83 w 86"/>
                <a:gd name="T3" fmla="*/ 14 h 51"/>
                <a:gd name="T4" fmla="*/ 83 w 86"/>
                <a:gd name="T5" fmla="*/ 14 h 51"/>
                <a:gd name="T6" fmla="*/ 50 w 86"/>
                <a:gd name="T7" fmla="*/ 0 h 51"/>
                <a:gd name="T8" fmla="*/ 48 w 86"/>
                <a:gd name="T9" fmla="*/ 0 h 51"/>
                <a:gd name="T10" fmla="*/ 36 w 86"/>
                <a:gd name="T11" fmla="*/ 1 h 51"/>
                <a:gd name="T12" fmla="*/ 3 w 86"/>
                <a:gd name="T13" fmla="*/ 26 h 51"/>
                <a:gd name="T14" fmla="*/ 6 w 86"/>
                <a:gd name="T15" fmla="*/ 51 h 51"/>
                <a:gd name="T16" fmla="*/ 23 w 86"/>
                <a:gd name="T17" fmla="*/ 49 h 51"/>
                <a:gd name="T18" fmla="*/ 21 w 86"/>
                <a:gd name="T19" fmla="*/ 35 h 51"/>
                <a:gd name="T20" fmla="*/ 24 w 86"/>
                <a:gd name="T21" fmla="*/ 35 h 51"/>
                <a:gd name="T22" fmla="*/ 26 w 86"/>
                <a:gd name="T23" fmla="*/ 49 h 51"/>
                <a:gd name="T24" fmla="*/ 67 w 86"/>
                <a:gd name="T25" fmla="*/ 43 h 51"/>
                <a:gd name="T26" fmla="*/ 66 w 86"/>
                <a:gd name="T27" fmla="*/ 30 h 51"/>
                <a:gd name="T28" fmla="*/ 68 w 86"/>
                <a:gd name="T29" fmla="*/ 30 h 51"/>
                <a:gd name="T30" fmla="*/ 70 w 86"/>
                <a:gd name="T31" fmla="*/ 43 h 51"/>
                <a:gd name="T32" fmla="*/ 86 w 86"/>
                <a:gd name="T33" fmla="*/ 41 h 51"/>
                <a:gd name="T34" fmla="*/ 83 w 86"/>
                <a:gd name="T35" fmla="*/ 16 h 51"/>
                <a:gd name="T36" fmla="*/ 83 w 86"/>
                <a:gd name="T37" fmla="*/ 15 h 51"/>
                <a:gd name="T38" fmla="*/ 50 w 86"/>
                <a:gd name="T39" fmla="*/ 37 h 51"/>
                <a:gd name="T40" fmla="*/ 46 w 86"/>
                <a:gd name="T41" fmla="*/ 42 h 51"/>
                <a:gd name="T42" fmla="*/ 40 w 86"/>
                <a:gd name="T43" fmla="*/ 39 h 51"/>
                <a:gd name="T44" fmla="*/ 40 w 86"/>
                <a:gd name="T45" fmla="*/ 19 h 51"/>
                <a:gd name="T46" fmla="*/ 36 w 86"/>
                <a:gd name="T47" fmla="*/ 15 h 51"/>
                <a:gd name="T48" fmla="*/ 42 w 86"/>
                <a:gd name="T49" fmla="*/ 8 h 51"/>
                <a:gd name="T50" fmla="*/ 48 w 86"/>
                <a:gd name="T51" fmla="*/ 13 h 51"/>
                <a:gd name="T52" fmla="*/ 46 w 86"/>
                <a:gd name="T53" fmla="*/ 19 h 51"/>
                <a:gd name="T54" fmla="*/ 50 w 86"/>
                <a:gd name="T55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51">
                  <a:moveTo>
                    <a:pt x="83" y="15"/>
                  </a:moveTo>
                  <a:cubicBezTo>
                    <a:pt x="83" y="15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79" y="0"/>
                    <a:pt x="59" y="0"/>
                    <a:pt x="50" y="0"/>
                  </a:cubicBezTo>
                  <a:cubicBezTo>
                    <a:pt x="50" y="0"/>
                    <a:pt x="49" y="0"/>
                    <a:pt x="48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0" y="3"/>
                    <a:pt x="3" y="26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5"/>
                    <a:pt x="83" y="15"/>
                    <a:pt x="83" y="15"/>
                  </a:cubicBezTo>
                  <a:close/>
                  <a:moveTo>
                    <a:pt x="50" y="37"/>
                  </a:moveTo>
                  <a:cubicBezTo>
                    <a:pt x="46" y="42"/>
                    <a:pt x="46" y="42"/>
                    <a:pt x="46" y="42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8" y="19"/>
                    <a:pt x="37" y="17"/>
                    <a:pt x="36" y="15"/>
                  </a:cubicBezTo>
                  <a:cubicBezTo>
                    <a:pt x="36" y="11"/>
                    <a:pt x="38" y="8"/>
                    <a:pt x="42" y="8"/>
                  </a:cubicBezTo>
                  <a:cubicBezTo>
                    <a:pt x="45" y="8"/>
                    <a:pt x="48" y="10"/>
                    <a:pt x="48" y="13"/>
                  </a:cubicBezTo>
                  <a:cubicBezTo>
                    <a:pt x="49" y="15"/>
                    <a:pt x="48" y="17"/>
                    <a:pt x="46" y="19"/>
                  </a:cubicBezTo>
                  <a:lnTo>
                    <a:pt x="50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1" name="Freeform 140"/>
            <p:cNvSpPr/>
            <p:nvPr/>
          </p:nvSpPr>
          <p:spPr bwMode="auto">
            <a:xfrm>
              <a:off x="2887265" y="2419547"/>
              <a:ext cx="103584" cy="105966"/>
            </a:xfrm>
            <a:custGeom>
              <a:avLst/>
              <a:gdLst>
                <a:gd name="T0" fmla="*/ 23 w 40"/>
                <a:gd name="T1" fmla="*/ 39 h 41"/>
                <a:gd name="T2" fmla="*/ 39 w 40"/>
                <a:gd name="T3" fmla="*/ 18 h 41"/>
                <a:gd name="T4" fmla="*/ 18 w 40"/>
                <a:gd name="T5" fmla="*/ 2 h 41"/>
                <a:gd name="T6" fmla="*/ 1 w 40"/>
                <a:gd name="T7" fmla="*/ 23 h 41"/>
                <a:gd name="T8" fmla="*/ 23 w 40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3" y="39"/>
                  </a:moveTo>
                  <a:cubicBezTo>
                    <a:pt x="33" y="38"/>
                    <a:pt x="40" y="29"/>
                    <a:pt x="39" y="18"/>
                  </a:cubicBezTo>
                  <a:cubicBezTo>
                    <a:pt x="38" y="8"/>
                    <a:pt x="28" y="0"/>
                    <a:pt x="18" y="2"/>
                  </a:cubicBezTo>
                  <a:cubicBezTo>
                    <a:pt x="8" y="3"/>
                    <a:pt x="0" y="12"/>
                    <a:pt x="1" y="23"/>
                  </a:cubicBezTo>
                  <a:cubicBezTo>
                    <a:pt x="3" y="33"/>
                    <a:pt x="12" y="41"/>
                    <a:pt x="23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2" name="Freeform 141"/>
            <p:cNvSpPr>
              <a:spLocks noEditPoints="1"/>
            </p:cNvSpPr>
            <p:nvPr/>
          </p:nvSpPr>
          <p:spPr bwMode="auto">
            <a:xfrm>
              <a:off x="2836068" y="2525512"/>
              <a:ext cx="234553" cy="138113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2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6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1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3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8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2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6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8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6"/>
                    <a:pt x="50" y="19"/>
                    <a:pt x="48" y="20"/>
                  </a:cubicBezTo>
                  <a:lnTo>
                    <a:pt x="53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3" name="Freeform 142"/>
            <p:cNvSpPr/>
            <p:nvPr/>
          </p:nvSpPr>
          <p:spPr bwMode="auto">
            <a:xfrm>
              <a:off x="1996678" y="1832569"/>
              <a:ext cx="54769" cy="108347"/>
            </a:xfrm>
            <a:custGeom>
              <a:avLst/>
              <a:gdLst>
                <a:gd name="T0" fmla="*/ 5 w 21"/>
                <a:gd name="T1" fmla="*/ 1 h 42"/>
                <a:gd name="T2" fmla="*/ 5 w 21"/>
                <a:gd name="T3" fmla="*/ 3 h 42"/>
                <a:gd name="T4" fmla="*/ 6 w 21"/>
                <a:gd name="T5" fmla="*/ 4 h 42"/>
                <a:gd name="T6" fmla="*/ 6 w 21"/>
                <a:gd name="T7" fmla="*/ 4 h 42"/>
                <a:gd name="T8" fmla="*/ 6 w 21"/>
                <a:gd name="T9" fmla="*/ 7 h 42"/>
                <a:gd name="T10" fmla="*/ 6 w 21"/>
                <a:gd name="T11" fmla="*/ 7 h 42"/>
                <a:gd name="T12" fmla="*/ 0 w 21"/>
                <a:gd name="T13" fmla="*/ 16 h 42"/>
                <a:gd name="T14" fmla="*/ 2 w 21"/>
                <a:gd name="T15" fmla="*/ 42 h 42"/>
                <a:gd name="T16" fmla="*/ 7 w 21"/>
                <a:gd name="T17" fmla="*/ 31 h 42"/>
                <a:gd name="T18" fmla="*/ 15 w 21"/>
                <a:gd name="T19" fmla="*/ 24 h 42"/>
                <a:gd name="T20" fmla="*/ 15 w 21"/>
                <a:gd name="T21" fmla="*/ 24 h 42"/>
                <a:gd name="T22" fmla="*/ 15 w 21"/>
                <a:gd name="T23" fmla="*/ 24 h 42"/>
                <a:gd name="T24" fmla="*/ 17 w 21"/>
                <a:gd name="T25" fmla="*/ 24 h 42"/>
                <a:gd name="T26" fmla="*/ 17 w 21"/>
                <a:gd name="T27" fmla="*/ 24 h 42"/>
                <a:gd name="T28" fmla="*/ 18 w 21"/>
                <a:gd name="T29" fmla="*/ 27 h 42"/>
                <a:gd name="T30" fmla="*/ 18 w 21"/>
                <a:gd name="T31" fmla="*/ 27 h 42"/>
                <a:gd name="T32" fmla="*/ 18 w 21"/>
                <a:gd name="T33" fmla="*/ 27 h 42"/>
                <a:gd name="T34" fmla="*/ 19 w 21"/>
                <a:gd name="T35" fmla="*/ 27 h 42"/>
                <a:gd name="T36" fmla="*/ 20 w 21"/>
                <a:gd name="T37" fmla="*/ 28 h 42"/>
                <a:gd name="T38" fmla="*/ 21 w 21"/>
                <a:gd name="T39" fmla="*/ 26 h 42"/>
                <a:gd name="T40" fmla="*/ 19 w 21"/>
                <a:gd name="T41" fmla="*/ 10 h 42"/>
                <a:gd name="T42" fmla="*/ 6 w 21"/>
                <a:gd name="T43" fmla="*/ 1 h 42"/>
                <a:gd name="T44" fmla="*/ 6 w 21"/>
                <a:gd name="T45" fmla="*/ 1 h 42"/>
                <a:gd name="T46" fmla="*/ 5 w 21"/>
                <a:gd name="T47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42">
                  <a:moveTo>
                    <a:pt x="5" y="1"/>
                  </a:moveTo>
                  <a:cubicBezTo>
                    <a:pt x="5" y="2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9"/>
                    <a:pt x="1" y="12"/>
                    <a:pt x="0" y="16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3" y="34"/>
                    <a:pt x="7" y="31"/>
                  </a:cubicBezTo>
                  <a:cubicBezTo>
                    <a:pt x="10" y="28"/>
                    <a:pt x="13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6" y="23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8"/>
                    <a:pt x="20" y="28"/>
                  </a:cubicBezTo>
                  <a:cubicBezTo>
                    <a:pt x="20" y="27"/>
                    <a:pt x="21" y="27"/>
                    <a:pt x="21" y="26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4" name="Freeform 143"/>
            <p:cNvSpPr/>
            <p:nvPr/>
          </p:nvSpPr>
          <p:spPr bwMode="auto">
            <a:xfrm>
              <a:off x="2005012" y="1923056"/>
              <a:ext cx="55959" cy="82154"/>
            </a:xfrm>
            <a:custGeom>
              <a:avLst/>
              <a:gdLst>
                <a:gd name="T0" fmla="*/ 19 w 22"/>
                <a:gd name="T1" fmla="*/ 31 h 32"/>
                <a:gd name="T2" fmla="*/ 22 w 22"/>
                <a:gd name="T3" fmla="*/ 30 h 32"/>
                <a:gd name="T4" fmla="*/ 20 w 22"/>
                <a:gd name="T5" fmla="*/ 11 h 32"/>
                <a:gd name="T6" fmla="*/ 20 w 22"/>
                <a:gd name="T7" fmla="*/ 11 h 32"/>
                <a:gd name="T8" fmla="*/ 19 w 22"/>
                <a:gd name="T9" fmla="*/ 8 h 32"/>
                <a:gd name="T10" fmla="*/ 7 w 22"/>
                <a:gd name="T11" fmla="*/ 0 h 32"/>
                <a:gd name="T12" fmla="*/ 2 w 22"/>
                <a:gd name="T13" fmla="*/ 8 h 32"/>
                <a:gd name="T14" fmla="*/ 7 w 22"/>
                <a:gd name="T15" fmla="*/ 23 h 32"/>
                <a:gd name="T16" fmla="*/ 19 w 22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2">
                  <a:moveTo>
                    <a:pt x="19" y="31"/>
                  </a:moveTo>
                  <a:cubicBezTo>
                    <a:pt x="19" y="31"/>
                    <a:pt x="22" y="32"/>
                    <a:pt x="22" y="3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8"/>
                    <a:pt x="19" y="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4"/>
                    <a:pt x="2" y="8"/>
                    <a:pt x="2" y="8"/>
                  </a:cubicBezTo>
                  <a:cubicBezTo>
                    <a:pt x="0" y="18"/>
                    <a:pt x="7" y="23"/>
                    <a:pt x="7" y="23"/>
                  </a:cubicBezTo>
                  <a:cubicBezTo>
                    <a:pt x="19" y="31"/>
                    <a:pt x="19" y="31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5" name="Freeform 144"/>
            <p:cNvSpPr/>
            <p:nvPr/>
          </p:nvSpPr>
          <p:spPr bwMode="auto">
            <a:xfrm>
              <a:off x="2171700" y="1879003"/>
              <a:ext cx="54769" cy="104775"/>
            </a:xfrm>
            <a:custGeom>
              <a:avLst/>
              <a:gdLst>
                <a:gd name="T0" fmla="*/ 15 w 21"/>
                <a:gd name="T1" fmla="*/ 41 h 41"/>
                <a:gd name="T2" fmla="*/ 15 w 21"/>
                <a:gd name="T3" fmla="*/ 39 h 41"/>
                <a:gd name="T4" fmla="*/ 14 w 21"/>
                <a:gd name="T5" fmla="*/ 37 h 41"/>
                <a:gd name="T6" fmla="*/ 14 w 21"/>
                <a:gd name="T7" fmla="*/ 37 h 41"/>
                <a:gd name="T8" fmla="*/ 15 w 21"/>
                <a:gd name="T9" fmla="*/ 34 h 41"/>
                <a:gd name="T10" fmla="*/ 15 w 21"/>
                <a:gd name="T11" fmla="*/ 34 h 41"/>
                <a:gd name="T12" fmla="*/ 21 w 21"/>
                <a:gd name="T13" fmla="*/ 25 h 41"/>
                <a:gd name="T14" fmla="*/ 18 w 21"/>
                <a:gd name="T15" fmla="*/ 0 h 41"/>
                <a:gd name="T16" fmla="*/ 13 w 21"/>
                <a:gd name="T17" fmla="*/ 11 h 41"/>
                <a:gd name="T18" fmla="*/ 6 w 21"/>
                <a:gd name="T19" fmla="*/ 18 h 41"/>
                <a:gd name="T20" fmla="*/ 6 w 21"/>
                <a:gd name="T21" fmla="*/ 18 h 41"/>
                <a:gd name="T22" fmla="*/ 6 w 21"/>
                <a:gd name="T23" fmla="*/ 18 h 41"/>
                <a:gd name="T24" fmla="*/ 3 w 21"/>
                <a:gd name="T25" fmla="*/ 17 h 41"/>
                <a:gd name="T26" fmla="*/ 3 w 21"/>
                <a:gd name="T27" fmla="*/ 17 h 41"/>
                <a:gd name="T28" fmla="*/ 2 w 21"/>
                <a:gd name="T29" fmla="*/ 15 h 41"/>
                <a:gd name="T30" fmla="*/ 2 w 21"/>
                <a:gd name="T31" fmla="*/ 15 h 41"/>
                <a:gd name="T32" fmla="*/ 2 w 21"/>
                <a:gd name="T33" fmla="*/ 15 h 41"/>
                <a:gd name="T34" fmla="*/ 2 w 21"/>
                <a:gd name="T35" fmla="*/ 15 h 41"/>
                <a:gd name="T36" fmla="*/ 1 w 21"/>
                <a:gd name="T37" fmla="*/ 14 h 41"/>
                <a:gd name="T38" fmla="*/ 0 w 21"/>
                <a:gd name="T39" fmla="*/ 16 h 41"/>
                <a:gd name="T40" fmla="*/ 1 w 21"/>
                <a:gd name="T41" fmla="*/ 32 h 41"/>
                <a:gd name="T42" fmla="*/ 14 w 21"/>
                <a:gd name="T43" fmla="*/ 41 h 41"/>
                <a:gd name="T44" fmla="*/ 14 w 21"/>
                <a:gd name="T45" fmla="*/ 41 h 41"/>
                <a:gd name="T46" fmla="*/ 15 w 21"/>
                <a:gd name="T4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41">
                  <a:moveTo>
                    <a:pt x="15" y="41"/>
                  </a:moveTo>
                  <a:cubicBezTo>
                    <a:pt x="16" y="40"/>
                    <a:pt x="15" y="39"/>
                    <a:pt x="15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5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7" y="33"/>
                    <a:pt x="20" y="30"/>
                    <a:pt x="21" y="2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7"/>
                    <a:pt x="13" y="11"/>
                  </a:cubicBezTo>
                  <a:cubicBezTo>
                    <a:pt x="10" y="14"/>
                    <a:pt x="7" y="16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4" y="18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6" name="Freeform 145"/>
            <p:cNvSpPr/>
            <p:nvPr/>
          </p:nvSpPr>
          <p:spPr bwMode="auto">
            <a:xfrm>
              <a:off x="2159793" y="1812328"/>
              <a:ext cx="55959" cy="84535"/>
            </a:xfrm>
            <a:custGeom>
              <a:avLst/>
              <a:gdLst>
                <a:gd name="T0" fmla="*/ 3 w 22"/>
                <a:gd name="T1" fmla="*/ 2 h 33"/>
                <a:gd name="T2" fmla="*/ 0 w 22"/>
                <a:gd name="T3" fmla="*/ 3 h 33"/>
                <a:gd name="T4" fmla="*/ 2 w 22"/>
                <a:gd name="T5" fmla="*/ 22 h 33"/>
                <a:gd name="T6" fmla="*/ 2 w 22"/>
                <a:gd name="T7" fmla="*/ 22 h 33"/>
                <a:gd name="T8" fmla="*/ 4 w 22"/>
                <a:gd name="T9" fmla="*/ 25 h 33"/>
                <a:gd name="T10" fmla="*/ 16 w 22"/>
                <a:gd name="T11" fmla="*/ 33 h 33"/>
                <a:gd name="T12" fmla="*/ 20 w 22"/>
                <a:gd name="T13" fmla="*/ 25 h 33"/>
                <a:gd name="T14" fmla="*/ 16 w 22"/>
                <a:gd name="T15" fmla="*/ 9 h 33"/>
                <a:gd name="T16" fmla="*/ 3 w 22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3">
                  <a:moveTo>
                    <a:pt x="3" y="2"/>
                  </a:moveTo>
                  <a:cubicBezTo>
                    <a:pt x="3" y="2"/>
                    <a:pt x="0" y="0"/>
                    <a:pt x="0" y="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3" y="24"/>
                    <a:pt x="4" y="25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0" y="28"/>
                    <a:pt x="20" y="25"/>
                    <a:pt x="20" y="25"/>
                  </a:cubicBezTo>
                  <a:cubicBezTo>
                    <a:pt x="22" y="15"/>
                    <a:pt x="16" y="9"/>
                    <a:pt x="16" y="9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7" name="Freeform 146"/>
            <p:cNvSpPr>
              <a:spLocks noEditPoints="1"/>
            </p:cNvSpPr>
            <p:nvPr/>
          </p:nvSpPr>
          <p:spPr bwMode="auto">
            <a:xfrm>
              <a:off x="2053828" y="1790896"/>
              <a:ext cx="97631" cy="101204"/>
            </a:xfrm>
            <a:custGeom>
              <a:avLst/>
              <a:gdLst>
                <a:gd name="T0" fmla="*/ 17 w 38"/>
                <a:gd name="T1" fmla="*/ 1 h 39"/>
                <a:gd name="T2" fmla="*/ 1 w 38"/>
                <a:gd name="T3" fmla="*/ 22 h 39"/>
                <a:gd name="T4" fmla="*/ 21 w 38"/>
                <a:gd name="T5" fmla="*/ 38 h 39"/>
                <a:gd name="T6" fmla="*/ 37 w 38"/>
                <a:gd name="T7" fmla="*/ 17 h 39"/>
                <a:gd name="T8" fmla="*/ 17 w 38"/>
                <a:gd name="T9" fmla="*/ 1 h 39"/>
                <a:gd name="T10" fmla="*/ 21 w 38"/>
                <a:gd name="T11" fmla="*/ 34 h 39"/>
                <a:gd name="T12" fmla="*/ 5 w 38"/>
                <a:gd name="T13" fmla="*/ 21 h 39"/>
                <a:gd name="T14" fmla="*/ 17 w 38"/>
                <a:gd name="T15" fmla="*/ 5 h 39"/>
                <a:gd name="T16" fmla="*/ 33 w 38"/>
                <a:gd name="T17" fmla="*/ 18 h 39"/>
                <a:gd name="T18" fmla="*/ 21 w 38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7" y="1"/>
                  </a:moveTo>
                  <a:cubicBezTo>
                    <a:pt x="7" y="3"/>
                    <a:pt x="0" y="12"/>
                    <a:pt x="1" y="22"/>
                  </a:cubicBezTo>
                  <a:cubicBezTo>
                    <a:pt x="2" y="32"/>
                    <a:pt x="11" y="39"/>
                    <a:pt x="21" y="38"/>
                  </a:cubicBezTo>
                  <a:cubicBezTo>
                    <a:pt x="31" y="36"/>
                    <a:pt x="38" y="27"/>
                    <a:pt x="37" y="17"/>
                  </a:cubicBezTo>
                  <a:cubicBezTo>
                    <a:pt x="36" y="7"/>
                    <a:pt x="27" y="0"/>
                    <a:pt x="17" y="1"/>
                  </a:cubicBezTo>
                  <a:close/>
                  <a:moveTo>
                    <a:pt x="21" y="34"/>
                  </a:moveTo>
                  <a:cubicBezTo>
                    <a:pt x="13" y="35"/>
                    <a:pt x="5" y="29"/>
                    <a:pt x="5" y="21"/>
                  </a:cubicBezTo>
                  <a:cubicBezTo>
                    <a:pt x="4" y="13"/>
                    <a:pt x="9" y="6"/>
                    <a:pt x="17" y="5"/>
                  </a:cubicBezTo>
                  <a:cubicBezTo>
                    <a:pt x="25" y="4"/>
                    <a:pt x="33" y="10"/>
                    <a:pt x="33" y="18"/>
                  </a:cubicBezTo>
                  <a:cubicBezTo>
                    <a:pt x="34" y="26"/>
                    <a:pt x="29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8" name="Freeform 147"/>
            <p:cNvSpPr>
              <a:spLocks noEditPoints="1"/>
            </p:cNvSpPr>
            <p:nvPr/>
          </p:nvSpPr>
          <p:spPr bwMode="auto">
            <a:xfrm>
              <a:off x="2087165" y="1808757"/>
              <a:ext cx="33338" cy="64294"/>
            </a:xfrm>
            <a:custGeom>
              <a:avLst/>
              <a:gdLst>
                <a:gd name="T0" fmla="*/ 9 w 13"/>
                <a:gd name="T1" fmla="*/ 11 h 25"/>
                <a:gd name="T2" fmla="*/ 8 w 13"/>
                <a:gd name="T3" fmla="*/ 6 h 25"/>
                <a:gd name="T4" fmla="*/ 8 w 13"/>
                <a:gd name="T5" fmla="*/ 6 h 25"/>
                <a:gd name="T6" fmla="*/ 10 w 13"/>
                <a:gd name="T7" fmla="*/ 6 h 25"/>
                <a:gd name="T8" fmla="*/ 10 w 13"/>
                <a:gd name="T9" fmla="*/ 6 h 25"/>
                <a:gd name="T10" fmla="*/ 10 w 13"/>
                <a:gd name="T11" fmla="*/ 5 h 25"/>
                <a:gd name="T12" fmla="*/ 10 w 13"/>
                <a:gd name="T13" fmla="*/ 4 h 25"/>
                <a:gd name="T14" fmla="*/ 10 w 13"/>
                <a:gd name="T15" fmla="*/ 3 h 25"/>
                <a:gd name="T16" fmla="*/ 10 w 13"/>
                <a:gd name="T17" fmla="*/ 3 h 25"/>
                <a:gd name="T18" fmla="*/ 9 w 13"/>
                <a:gd name="T19" fmla="*/ 3 h 25"/>
                <a:gd name="T20" fmla="*/ 8 w 13"/>
                <a:gd name="T21" fmla="*/ 3 h 25"/>
                <a:gd name="T22" fmla="*/ 7 w 13"/>
                <a:gd name="T23" fmla="*/ 1 h 25"/>
                <a:gd name="T24" fmla="*/ 7 w 13"/>
                <a:gd name="T25" fmla="*/ 0 h 25"/>
                <a:gd name="T26" fmla="*/ 6 w 13"/>
                <a:gd name="T27" fmla="*/ 1 h 25"/>
                <a:gd name="T28" fmla="*/ 6 w 13"/>
                <a:gd name="T29" fmla="*/ 3 h 25"/>
                <a:gd name="T30" fmla="*/ 6 w 13"/>
                <a:gd name="T31" fmla="*/ 3 h 25"/>
                <a:gd name="T32" fmla="*/ 5 w 13"/>
                <a:gd name="T33" fmla="*/ 4 h 25"/>
                <a:gd name="T34" fmla="*/ 4 w 13"/>
                <a:gd name="T35" fmla="*/ 1 h 25"/>
                <a:gd name="T36" fmla="*/ 3 w 13"/>
                <a:gd name="T37" fmla="*/ 1 h 25"/>
                <a:gd name="T38" fmla="*/ 3 w 13"/>
                <a:gd name="T39" fmla="*/ 2 h 25"/>
                <a:gd name="T40" fmla="*/ 3 w 13"/>
                <a:gd name="T41" fmla="*/ 4 h 25"/>
                <a:gd name="T42" fmla="*/ 1 w 13"/>
                <a:gd name="T43" fmla="*/ 5 h 25"/>
                <a:gd name="T44" fmla="*/ 0 w 13"/>
                <a:gd name="T45" fmla="*/ 7 h 25"/>
                <a:gd name="T46" fmla="*/ 0 w 13"/>
                <a:gd name="T47" fmla="*/ 9 h 25"/>
                <a:gd name="T48" fmla="*/ 1 w 13"/>
                <a:gd name="T49" fmla="*/ 11 h 25"/>
                <a:gd name="T50" fmla="*/ 2 w 13"/>
                <a:gd name="T51" fmla="*/ 12 h 25"/>
                <a:gd name="T52" fmla="*/ 4 w 13"/>
                <a:gd name="T53" fmla="*/ 13 h 25"/>
                <a:gd name="T54" fmla="*/ 4 w 13"/>
                <a:gd name="T55" fmla="*/ 13 h 25"/>
                <a:gd name="T56" fmla="*/ 5 w 13"/>
                <a:gd name="T57" fmla="*/ 18 h 25"/>
                <a:gd name="T58" fmla="*/ 3 w 13"/>
                <a:gd name="T59" fmla="*/ 18 h 25"/>
                <a:gd name="T60" fmla="*/ 2 w 13"/>
                <a:gd name="T61" fmla="*/ 18 h 25"/>
                <a:gd name="T62" fmla="*/ 1 w 13"/>
                <a:gd name="T63" fmla="*/ 18 h 25"/>
                <a:gd name="T64" fmla="*/ 1 w 13"/>
                <a:gd name="T65" fmla="*/ 19 h 25"/>
                <a:gd name="T66" fmla="*/ 1 w 13"/>
                <a:gd name="T67" fmla="*/ 20 h 25"/>
                <a:gd name="T68" fmla="*/ 1 w 13"/>
                <a:gd name="T69" fmla="*/ 21 h 25"/>
                <a:gd name="T70" fmla="*/ 3 w 13"/>
                <a:gd name="T71" fmla="*/ 21 h 25"/>
                <a:gd name="T72" fmla="*/ 5 w 13"/>
                <a:gd name="T73" fmla="*/ 21 h 25"/>
                <a:gd name="T74" fmla="*/ 6 w 13"/>
                <a:gd name="T75" fmla="*/ 24 h 25"/>
                <a:gd name="T76" fmla="*/ 6 w 13"/>
                <a:gd name="T77" fmla="*/ 25 h 25"/>
                <a:gd name="T78" fmla="*/ 7 w 13"/>
                <a:gd name="T79" fmla="*/ 24 h 25"/>
                <a:gd name="T80" fmla="*/ 7 w 13"/>
                <a:gd name="T81" fmla="*/ 21 h 25"/>
                <a:gd name="T82" fmla="*/ 8 w 13"/>
                <a:gd name="T83" fmla="*/ 21 h 25"/>
                <a:gd name="T84" fmla="*/ 9 w 13"/>
                <a:gd name="T85" fmla="*/ 24 h 25"/>
                <a:gd name="T86" fmla="*/ 10 w 13"/>
                <a:gd name="T87" fmla="*/ 24 h 25"/>
                <a:gd name="T88" fmla="*/ 10 w 13"/>
                <a:gd name="T89" fmla="*/ 23 h 25"/>
                <a:gd name="T90" fmla="*/ 10 w 13"/>
                <a:gd name="T91" fmla="*/ 20 h 25"/>
                <a:gd name="T92" fmla="*/ 11 w 13"/>
                <a:gd name="T93" fmla="*/ 20 h 25"/>
                <a:gd name="T94" fmla="*/ 12 w 13"/>
                <a:gd name="T95" fmla="*/ 18 h 25"/>
                <a:gd name="T96" fmla="*/ 13 w 13"/>
                <a:gd name="T97" fmla="*/ 15 h 25"/>
                <a:gd name="T98" fmla="*/ 11 w 13"/>
                <a:gd name="T99" fmla="*/ 12 h 25"/>
                <a:gd name="T100" fmla="*/ 9 w 13"/>
                <a:gd name="T101" fmla="*/ 11 h 25"/>
                <a:gd name="T102" fmla="*/ 8 w 13"/>
                <a:gd name="T103" fmla="*/ 18 h 25"/>
                <a:gd name="T104" fmla="*/ 6 w 13"/>
                <a:gd name="T105" fmla="*/ 18 h 25"/>
                <a:gd name="T106" fmla="*/ 6 w 13"/>
                <a:gd name="T107" fmla="*/ 13 h 25"/>
                <a:gd name="T108" fmla="*/ 7 w 13"/>
                <a:gd name="T109" fmla="*/ 14 h 25"/>
                <a:gd name="T110" fmla="*/ 8 w 13"/>
                <a:gd name="T111" fmla="*/ 18 h 25"/>
                <a:gd name="T112" fmla="*/ 7 w 13"/>
                <a:gd name="T113" fmla="*/ 10 h 25"/>
                <a:gd name="T114" fmla="*/ 5 w 13"/>
                <a:gd name="T115" fmla="*/ 10 h 25"/>
                <a:gd name="T116" fmla="*/ 5 w 13"/>
                <a:gd name="T117" fmla="*/ 6 h 25"/>
                <a:gd name="T118" fmla="*/ 6 w 13"/>
                <a:gd name="T119" fmla="*/ 6 h 25"/>
                <a:gd name="T120" fmla="*/ 7 w 13"/>
                <a:gd name="T12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" h="25">
                  <a:moveTo>
                    <a:pt x="9" y="11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4" y="21"/>
                    <a:pt x="4" y="21"/>
                    <a:pt x="5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4"/>
                    <a:pt x="7" y="2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1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9"/>
                    <a:pt x="12" y="18"/>
                  </a:cubicBezTo>
                  <a:cubicBezTo>
                    <a:pt x="13" y="17"/>
                    <a:pt x="13" y="16"/>
                    <a:pt x="13" y="15"/>
                  </a:cubicBezTo>
                  <a:cubicBezTo>
                    <a:pt x="12" y="14"/>
                    <a:pt x="12" y="13"/>
                    <a:pt x="11" y="12"/>
                  </a:cubicBezTo>
                  <a:cubicBezTo>
                    <a:pt x="10" y="12"/>
                    <a:pt x="10" y="11"/>
                    <a:pt x="9" y="11"/>
                  </a:cubicBezTo>
                  <a:close/>
                  <a:moveTo>
                    <a:pt x="8" y="18"/>
                  </a:moveTo>
                  <a:cubicBezTo>
                    <a:pt x="7" y="18"/>
                    <a:pt x="7" y="18"/>
                    <a:pt x="6" y="1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4"/>
                    <a:pt x="7" y="14"/>
                  </a:cubicBezTo>
                  <a:lnTo>
                    <a:pt x="8" y="18"/>
                  </a:lnTo>
                  <a:close/>
                  <a:moveTo>
                    <a:pt x="7" y="10"/>
                  </a:moveTo>
                  <a:cubicBezTo>
                    <a:pt x="6" y="10"/>
                    <a:pt x="6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lnTo>
                    <a:pt x="7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9" name="Freeform 148"/>
            <p:cNvSpPr>
              <a:spLocks noEditPoints="1"/>
            </p:cNvSpPr>
            <p:nvPr/>
          </p:nvSpPr>
          <p:spPr bwMode="auto">
            <a:xfrm>
              <a:off x="2069305" y="1927819"/>
              <a:ext cx="100013" cy="97631"/>
            </a:xfrm>
            <a:custGeom>
              <a:avLst/>
              <a:gdLst>
                <a:gd name="T0" fmla="*/ 17 w 39"/>
                <a:gd name="T1" fmla="*/ 1 h 38"/>
                <a:gd name="T2" fmla="*/ 1 w 39"/>
                <a:gd name="T3" fmla="*/ 21 h 38"/>
                <a:gd name="T4" fmla="*/ 22 w 39"/>
                <a:gd name="T5" fmla="*/ 37 h 38"/>
                <a:gd name="T6" fmla="*/ 38 w 39"/>
                <a:gd name="T7" fmla="*/ 17 h 38"/>
                <a:gd name="T8" fmla="*/ 17 w 39"/>
                <a:gd name="T9" fmla="*/ 1 h 38"/>
                <a:gd name="T10" fmla="*/ 21 w 39"/>
                <a:gd name="T11" fmla="*/ 34 h 38"/>
                <a:gd name="T12" fmla="*/ 5 w 39"/>
                <a:gd name="T13" fmla="*/ 21 h 38"/>
                <a:gd name="T14" fmla="*/ 18 w 39"/>
                <a:gd name="T15" fmla="*/ 5 h 38"/>
                <a:gd name="T16" fmla="*/ 34 w 39"/>
                <a:gd name="T17" fmla="*/ 17 h 38"/>
                <a:gd name="T18" fmla="*/ 21 w 39"/>
                <a:gd name="T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8">
                  <a:moveTo>
                    <a:pt x="17" y="1"/>
                  </a:moveTo>
                  <a:cubicBezTo>
                    <a:pt x="7" y="2"/>
                    <a:pt x="0" y="11"/>
                    <a:pt x="1" y="21"/>
                  </a:cubicBezTo>
                  <a:cubicBezTo>
                    <a:pt x="3" y="31"/>
                    <a:pt x="12" y="38"/>
                    <a:pt x="22" y="37"/>
                  </a:cubicBezTo>
                  <a:cubicBezTo>
                    <a:pt x="32" y="36"/>
                    <a:pt x="39" y="27"/>
                    <a:pt x="38" y="17"/>
                  </a:cubicBezTo>
                  <a:cubicBezTo>
                    <a:pt x="36" y="7"/>
                    <a:pt x="27" y="0"/>
                    <a:pt x="17" y="1"/>
                  </a:cubicBezTo>
                  <a:close/>
                  <a:moveTo>
                    <a:pt x="21" y="34"/>
                  </a:moveTo>
                  <a:cubicBezTo>
                    <a:pt x="13" y="35"/>
                    <a:pt x="6" y="29"/>
                    <a:pt x="5" y="21"/>
                  </a:cubicBezTo>
                  <a:cubicBezTo>
                    <a:pt x="4" y="13"/>
                    <a:pt x="10" y="6"/>
                    <a:pt x="18" y="5"/>
                  </a:cubicBezTo>
                  <a:cubicBezTo>
                    <a:pt x="26" y="4"/>
                    <a:pt x="33" y="9"/>
                    <a:pt x="34" y="17"/>
                  </a:cubicBezTo>
                  <a:cubicBezTo>
                    <a:pt x="35" y="25"/>
                    <a:pt x="29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0" name="Freeform 149"/>
            <p:cNvSpPr/>
            <p:nvPr/>
          </p:nvSpPr>
          <p:spPr bwMode="auto">
            <a:xfrm>
              <a:off x="2094309" y="1952822"/>
              <a:ext cx="52388" cy="46435"/>
            </a:xfrm>
            <a:custGeom>
              <a:avLst/>
              <a:gdLst>
                <a:gd name="T0" fmla="*/ 13 w 20"/>
                <a:gd name="T1" fmla="*/ 15 h 18"/>
                <a:gd name="T2" fmla="*/ 7 w 20"/>
                <a:gd name="T3" fmla="*/ 13 h 18"/>
                <a:gd name="T4" fmla="*/ 11 w 20"/>
                <a:gd name="T5" fmla="*/ 12 h 18"/>
                <a:gd name="T6" fmla="*/ 13 w 20"/>
                <a:gd name="T7" fmla="*/ 11 h 18"/>
                <a:gd name="T8" fmla="*/ 11 w 20"/>
                <a:gd name="T9" fmla="*/ 10 h 18"/>
                <a:gd name="T10" fmla="*/ 6 w 20"/>
                <a:gd name="T11" fmla="*/ 10 h 18"/>
                <a:gd name="T12" fmla="*/ 6 w 20"/>
                <a:gd name="T13" fmla="*/ 9 h 18"/>
                <a:gd name="T14" fmla="*/ 6 w 20"/>
                <a:gd name="T15" fmla="*/ 9 h 18"/>
                <a:gd name="T16" fmla="*/ 11 w 20"/>
                <a:gd name="T17" fmla="*/ 8 h 18"/>
                <a:gd name="T18" fmla="*/ 12 w 20"/>
                <a:gd name="T19" fmla="*/ 7 h 18"/>
                <a:gd name="T20" fmla="*/ 11 w 20"/>
                <a:gd name="T21" fmla="*/ 6 h 18"/>
                <a:gd name="T22" fmla="*/ 7 w 20"/>
                <a:gd name="T23" fmla="*/ 6 h 18"/>
                <a:gd name="T24" fmla="*/ 11 w 20"/>
                <a:gd name="T25" fmla="*/ 3 h 18"/>
                <a:gd name="T26" fmla="*/ 15 w 20"/>
                <a:gd name="T27" fmla="*/ 4 h 18"/>
                <a:gd name="T28" fmla="*/ 19 w 20"/>
                <a:gd name="T29" fmla="*/ 3 h 18"/>
                <a:gd name="T30" fmla="*/ 11 w 20"/>
                <a:gd name="T31" fmla="*/ 0 h 18"/>
                <a:gd name="T32" fmla="*/ 4 w 20"/>
                <a:gd name="T33" fmla="*/ 7 h 18"/>
                <a:gd name="T34" fmla="*/ 1 w 20"/>
                <a:gd name="T35" fmla="*/ 7 h 18"/>
                <a:gd name="T36" fmla="*/ 0 w 20"/>
                <a:gd name="T37" fmla="*/ 8 h 18"/>
                <a:gd name="T38" fmla="*/ 1 w 20"/>
                <a:gd name="T39" fmla="*/ 9 h 18"/>
                <a:gd name="T40" fmla="*/ 3 w 20"/>
                <a:gd name="T41" fmla="*/ 9 h 18"/>
                <a:gd name="T42" fmla="*/ 3 w 20"/>
                <a:gd name="T43" fmla="*/ 10 h 18"/>
                <a:gd name="T44" fmla="*/ 4 w 20"/>
                <a:gd name="T45" fmla="*/ 11 h 18"/>
                <a:gd name="T46" fmla="*/ 1 w 20"/>
                <a:gd name="T47" fmla="*/ 11 h 18"/>
                <a:gd name="T48" fmla="*/ 0 w 20"/>
                <a:gd name="T49" fmla="*/ 12 h 18"/>
                <a:gd name="T50" fmla="*/ 1 w 20"/>
                <a:gd name="T51" fmla="*/ 13 h 18"/>
                <a:gd name="T52" fmla="*/ 4 w 20"/>
                <a:gd name="T53" fmla="*/ 13 h 18"/>
                <a:gd name="T54" fmla="*/ 13 w 20"/>
                <a:gd name="T55" fmla="*/ 17 h 18"/>
                <a:gd name="T56" fmla="*/ 20 w 20"/>
                <a:gd name="T57" fmla="*/ 12 h 18"/>
                <a:gd name="T58" fmla="*/ 16 w 20"/>
                <a:gd name="T59" fmla="*/ 13 h 18"/>
                <a:gd name="T60" fmla="*/ 13 w 20"/>
                <a:gd name="T6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" h="18">
                  <a:moveTo>
                    <a:pt x="13" y="15"/>
                  </a:moveTo>
                  <a:cubicBezTo>
                    <a:pt x="11" y="15"/>
                    <a:pt x="9" y="14"/>
                    <a:pt x="7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1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9" y="3"/>
                    <a:pt x="11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7" y="0"/>
                    <a:pt x="4" y="3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4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6"/>
                    <a:pt x="9" y="18"/>
                    <a:pt x="13" y="17"/>
                  </a:cubicBezTo>
                  <a:cubicBezTo>
                    <a:pt x="16" y="17"/>
                    <a:pt x="18" y="15"/>
                    <a:pt x="20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4" y="15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1" name="Freeform 150"/>
            <p:cNvSpPr>
              <a:spLocks noEditPoints="1"/>
            </p:cNvSpPr>
            <p:nvPr/>
          </p:nvSpPr>
          <p:spPr bwMode="auto">
            <a:xfrm>
              <a:off x="1245394" y="2620763"/>
              <a:ext cx="236934" cy="210741"/>
            </a:xfrm>
            <a:custGeom>
              <a:avLst/>
              <a:gdLst>
                <a:gd name="T0" fmla="*/ 69 w 92"/>
                <a:gd name="T1" fmla="*/ 12 h 82"/>
                <a:gd name="T2" fmla="*/ 68 w 92"/>
                <a:gd name="T3" fmla="*/ 12 h 82"/>
                <a:gd name="T4" fmla="*/ 67 w 92"/>
                <a:gd name="T5" fmla="*/ 4 h 82"/>
                <a:gd name="T6" fmla="*/ 62 w 92"/>
                <a:gd name="T7" fmla="*/ 0 h 82"/>
                <a:gd name="T8" fmla="*/ 61 w 92"/>
                <a:gd name="T9" fmla="*/ 0 h 82"/>
                <a:gd name="T10" fmla="*/ 57 w 92"/>
                <a:gd name="T11" fmla="*/ 5 h 82"/>
                <a:gd name="T12" fmla="*/ 58 w 92"/>
                <a:gd name="T13" fmla="*/ 13 h 82"/>
                <a:gd name="T14" fmla="*/ 26 w 92"/>
                <a:gd name="T15" fmla="*/ 17 h 82"/>
                <a:gd name="T16" fmla="*/ 25 w 92"/>
                <a:gd name="T17" fmla="*/ 9 h 82"/>
                <a:gd name="T18" fmla="*/ 20 w 92"/>
                <a:gd name="T19" fmla="*/ 5 h 82"/>
                <a:gd name="T20" fmla="*/ 18 w 92"/>
                <a:gd name="T21" fmla="*/ 5 h 82"/>
                <a:gd name="T22" fmla="*/ 15 w 92"/>
                <a:gd name="T23" fmla="*/ 10 h 82"/>
                <a:gd name="T24" fmla="*/ 16 w 92"/>
                <a:gd name="T25" fmla="*/ 18 h 82"/>
                <a:gd name="T26" fmla="*/ 14 w 92"/>
                <a:gd name="T27" fmla="*/ 19 h 82"/>
                <a:gd name="T28" fmla="*/ 1 w 92"/>
                <a:gd name="T29" fmla="*/ 36 h 82"/>
                <a:gd name="T30" fmla="*/ 5 w 92"/>
                <a:gd name="T31" fmla="*/ 68 h 82"/>
                <a:gd name="T32" fmla="*/ 22 w 92"/>
                <a:gd name="T33" fmla="*/ 81 h 82"/>
                <a:gd name="T34" fmla="*/ 77 w 92"/>
                <a:gd name="T35" fmla="*/ 74 h 82"/>
                <a:gd name="T36" fmla="*/ 91 w 92"/>
                <a:gd name="T37" fmla="*/ 57 h 82"/>
                <a:gd name="T38" fmla="*/ 87 w 92"/>
                <a:gd name="T39" fmla="*/ 25 h 82"/>
                <a:gd name="T40" fmla="*/ 69 w 92"/>
                <a:gd name="T41" fmla="*/ 12 h 82"/>
                <a:gd name="T42" fmla="*/ 84 w 92"/>
                <a:gd name="T43" fmla="*/ 58 h 82"/>
                <a:gd name="T44" fmla="*/ 76 w 92"/>
                <a:gd name="T45" fmla="*/ 68 h 82"/>
                <a:gd name="T46" fmla="*/ 21 w 92"/>
                <a:gd name="T47" fmla="*/ 74 h 82"/>
                <a:gd name="T48" fmla="*/ 11 w 92"/>
                <a:gd name="T49" fmla="*/ 67 h 82"/>
                <a:gd name="T50" fmla="*/ 8 w 92"/>
                <a:gd name="T51" fmla="*/ 35 h 82"/>
                <a:gd name="T52" fmla="*/ 15 w 92"/>
                <a:gd name="T53" fmla="*/ 25 h 82"/>
                <a:gd name="T54" fmla="*/ 17 w 92"/>
                <a:gd name="T55" fmla="*/ 25 h 82"/>
                <a:gd name="T56" fmla="*/ 17 w 92"/>
                <a:gd name="T57" fmla="*/ 29 h 82"/>
                <a:gd name="T58" fmla="*/ 22 w 92"/>
                <a:gd name="T59" fmla="*/ 33 h 82"/>
                <a:gd name="T60" fmla="*/ 23 w 92"/>
                <a:gd name="T61" fmla="*/ 33 h 82"/>
                <a:gd name="T62" fmla="*/ 27 w 92"/>
                <a:gd name="T63" fmla="*/ 28 h 82"/>
                <a:gd name="T64" fmla="*/ 27 w 92"/>
                <a:gd name="T65" fmla="*/ 24 h 82"/>
                <a:gd name="T66" fmla="*/ 59 w 92"/>
                <a:gd name="T67" fmla="*/ 20 h 82"/>
                <a:gd name="T68" fmla="*/ 59 w 92"/>
                <a:gd name="T69" fmla="*/ 24 h 82"/>
                <a:gd name="T70" fmla="*/ 64 w 92"/>
                <a:gd name="T71" fmla="*/ 28 h 82"/>
                <a:gd name="T72" fmla="*/ 66 w 92"/>
                <a:gd name="T73" fmla="*/ 27 h 82"/>
                <a:gd name="T74" fmla="*/ 69 w 92"/>
                <a:gd name="T75" fmla="*/ 23 h 82"/>
                <a:gd name="T76" fmla="*/ 69 w 92"/>
                <a:gd name="T77" fmla="*/ 19 h 82"/>
                <a:gd name="T78" fmla="*/ 70 w 92"/>
                <a:gd name="T79" fmla="*/ 18 h 82"/>
                <a:gd name="T80" fmla="*/ 80 w 92"/>
                <a:gd name="T81" fmla="*/ 26 h 82"/>
                <a:gd name="T82" fmla="*/ 84 w 92"/>
                <a:gd name="T83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82">
                  <a:moveTo>
                    <a:pt x="69" y="12"/>
                  </a:moveTo>
                  <a:cubicBezTo>
                    <a:pt x="68" y="12"/>
                    <a:pt x="68" y="12"/>
                    <a:pt x="68" y="12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1"/>
                    <a:pt x="65" y="0"/>
                    <a:pt x="6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1"/>
                    <a:pt x="57" y="3"/>
                    <a:pt x="57" y="5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7"/>
                    <a:pt x="22" y="5"/>
                    <a:pt x="20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6"/>
                    <a:pt x="15" y="8"/>
                    <a:pt x="15" y="1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6" y="20"/>
                    <a:pt x="0" y="27"/>
                    <a:pt x="1" y="3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76"/>
                    <a:pt x="14" y="82"/>
                    <a:pt x="22" y="81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86" y="73"/>
                    <a:pt x="92" y="65"/>
                    <a:pt x="91" y="57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17"/>
                    <a:pt x="78" y="11"/>
                    <a:pt x="69" y="12"/>
                  </a:cubicBezTo>
                  <a:close/>
                  <a:moveTo>
                    <a:pt x="84" y="58"/>
                  </a:moveTo>
                  <a:cubicBezTo>
                    <a:pt x="85" y="63"/>
                    <a:pt x="81" y="67"/>
                    <a:pt x="76" y="6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6" y="75"/>
                    <a:pt x="12" y="72"/>
                    <a:pt x="11" y="67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0"/>
                    <a:pt x="10" y="26"/>
                    <a:pt x="1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31"/>
                    <a:pt x="20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6" y="32"/>
                    <a:pt x="27" y="30"/>
                    <a:pt x="27" y="2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0" y="26"/>
                    <a:pt x="62" y="28"/>
                    <a:pt x="64" y="28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8" y="27"/>
                    <a:pt x="70" y="25"/>
                    <a:pt x="69" y="23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5" y="18"/>
                    <a:pt x="79" y="21"/>
                    <a:pt x="80" y="26"/>
                  </a:cubicBezTo>
                  <a:lnTo>
                    <a:pt x="84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2" name="Freeform 151"/>
            <p:cNvSpPr>
              <a:spLocks noEditPoints="1"/>
            </p:cNvSpPr>
            <p:nvPr/>
          </p:nvSpPr>
          <p:spPr bwMode="auto">
            <a:xfrm>
              <a:off x="1287066" y="2720776"/>
              <a:ext cx="48815" cy="69056"/>
            </a:xfrm>
            <a:custGeom>
              <a:avLst/>
              <a:gdLst>
                <a:gd name="T0" fmla="*/ 11 w 19"/>
                <a:gd name="T1" fmla="*/ 27 h 27"/>
                <a:gd name="T2" fmla="*/ 8 w 19"/>
                <a:gd name="T3" fmla="*/ 27 h 27"/>
                <a:gd name="T4" fmla="*/ 5 w 19"/>
                <a:gd name="T5" fmla="*/ 26 h 27"/>
                <a:gd name="T6" fmla="*/ 3 w 19"/>
                <a:gd name="T7" fmla="*/ 24 h 27"/>
                <a:gd name="T8" fmla="*/ 1 w 19"/>
                <a:gd name="T9" fmla="*/ 20 h 27"/>
                <a:gd name="T10" fmla="*/ 0 w 19"/>
                <a:gd name="T11" fmla="*/ 10 h 27"/>
                <a:gd name="T12" fmla="*/ 0 w 19"/>
                <a:gd name="T13" fmla="*/ 6 h 27"/>
                <a:gd name="T14" fmla="*/ 2 w 19"/>
                <a:gd name="T15" fmla="*/ 3 h 27"/>
                <a:gd name="T16" fmla="*/ 4 w 19"/>
                <a:gd name="T17" fmla="*/ 1 h 27"/>
                <a:gd name="T18" fmla="*/ 8 w 19"/>
                <a:gd name="T19" fmla="*/ 0 h 27"/>
                <a:gd name="T20" fmla="*/ 11 w 19"/>
                <a:gd name="T21" fmla="*/ 0 h 27"/>
                <a:gd name="T22" fmla="*/ 14 w 19"/>
                <a:gd name="T23" fmla="*/ 1 h 27"/>
                <a:gd name="T24" fmla="*/ 17 w 19"/>
                <a:gd name="T25" fmla="*/ 3 h 27"/>
                <a:gd name="T26" fmla="*/ 18 w 19"/>
                <a:gd name="T27" fmla="*/ 7 h 27"/>
                <a:gd name="T28" fmla="*/ 19 w 19"/>
                <a:gd name="T29" fmla="*/ 17 h 27"/>
                <a:gd name="T30" fmla="*/ 19 w 19"/>
                <a:gd name="T31" fmla="*/ 22 h 27"/>
                <a:gd name="T32" fmla="*/ 17 w 19"/>
                <a:gd name="T33" fmla="*/ 24 h 27"/>
                <a:gd name="T34" fmla="*/ 15 w 19"/>
                <a:gd name="T35" fmla="*/ 26 h 27"/>
                <a:gd name="T36" fmla="*/ 11 w 19"/>
                <a:gd name="T37" fmla="*/ 27 h 27"/>
                <a:gd name="T38" fmla="*/ 14 w 19"/>
                <a:gd name="T39" fmla="*/ 9 h 27"/>
                <a:gd name="T40" fmla="*/ 12 w 19"/>
                <a:gd name="T41" fmla="*/ 5 h 27"/>
                <a:gd name="T42" fmla="*/ 9 w 19"/>
                <a:gd name="T43" fmla="*/ 4 h 27"/>
                <a:gd name="T44" fmla="*/ 6 w 19"/>
                <a:gd name="T45" fmla="*/ 4 h 27"/>
                <a:gd name="T46" fmla="*/ 5 w 19"/>
                <a:gd name="T47" fmla="*/ 6 h 27"/>
                <a:gd name="T48" fmla="*/ 4 w 19"/>
                <a:gd name="T49" fmla="*/ 8 h 27"/>
                <a:gd name="T50" fmla="*/ 4 w 19"/>
                <a:gd name="T51" fmla="*/ 10 h 27"/>
                <a:gd name="T52" fmla="*/ 5 w 19"/>
                <a:gd name="T53" fmla="*/ 19 h 27"/>
                <a:gd name="T54" fmla="*/ 7 w 19"/>
                <a:gd name="T55" fmla="*/ 23 h 27"/>
                <a:gd name="T56" fmla="*/ 11 w 19"/>
                <a:gd name="T57" fmla="*/ 23 h 27"/>
                <a:gd name="T58" fmla="*/ 13 w 19"/>
                <a:gd name="T59" fmla="*/ 23 h 27"/>
                <a:gd name="T60" fmla="*/ 14 w 19"/>
                <a:gd name="T61" fmla="*/ 22 h 27"/>
                <a:gd name="T62" fmla="*/ 15 w 19"/>
                <a:gd name="T63" fmla="*/ 20 h 27"/>
                <a:gd name="T64" fmla="*/ 15 w 19"/>
                <a:gd name="T65" fmla="*/ 17 h 27"/>
                <a:gd name="T66" fmla="*/ 14 w 19"/>
                <a:gd name="T6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" h="27">
                  <a:moveTo>
                    <a:pt x="11" y="27"/>
                  </a:move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6" y="26"/>
                    <a:pt x="5" y="26"/>
                  </a:cubicBezTo>
                  <a:cubicBezTo>
                    <a:pt x="4" y="25"/>
                    <a:pt x="3" y="25"/>
                    <a:pt x="3" y="24"/>
                  </a:cubicBezTo>
                  <a:cubicBezTo>
                    <a:pt x="2" y="23"/>
                    <a:pt x="2" y="22"/>
                    <a:pt x="1" y="2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17" y="4"/>
                    <a:pt x="18" y="6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9"/>
                    <a:pt x="19" y="20"/>
                    <a:pt x="19" y="22"/>
                  </a:cubicBezTo>
                  <a:cubicBezTo>
                    <a:pt x="18" y="23"/>
                    <a:pt x="18" y="24"/>
                    <a:pt x="17" y="24"/>
                  </a:cubicBezTo>
                  <a:cubicBezTo>
                    <a:pt x="16" y="25"/>
                    <a:pt x="16" y="26"/>
                    <a:pt x="15" y="26"/>
                  </a:cubicBezTo>
                  <a:cubicBezTo>
                    <a:pt x="14" y="26"/>
                    <a:pt x="13" y="26"/>
                    <a:pt x="11" y="27"/>
                  </a:cubicBezTo>
                  <a:close/>
                  <a:moveTo>
                    <a:pt x="14" y="9"/>
                  </a:moveTo>
                  <a:cubicBezTo>
                    <a:pt x="14" y="7"/>
                    <a:pt x="13" y="5"/>
                    <a:pt x="12" y="5"/>
                  </a:cubicBezTo>
                  <a:cubicBezTo>
                    <a:pt x="12" y="4"/>
                    <a:pt x="10" y="3"/>
                    <a:pt x="9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1"/>
                    <a:pt x="6" y="22"/>
                    <a:pt x="7" y="23"/>
                  </a:cubicBezTo>
                  <a:cubicBezTo>
                    <a:pt x="8" y="23"/>
                    <a:pt x="9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3" y="23"/>
                    <a:pt x="14" y="22"/>
                    <a:pt x="14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5" y="19"/>
                    <a:pt x="15" y="17"/>
                  </a:cubicBezTo>
                  <a:lnTo>
                    <a:pt x="14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3" name="Freeform 152"/>
            <p:cNvSpPr/>
            <p:nvPr/>
          </p:nvSpPr>
          <p:spPr bwMode="auto">
            <a:xfrm>
              <a:off x="1338263" y="2716012"/>
              <a:ext cx="28575" cy="66675"/>
            </a:xfrm>
            <a:custGeom>
              <a:avLst/>
              <a:gdLst>
                <a:gd name="T0" fmla="*/ 10 w 11"/>
                <a:gd name="T1" fmla="*/ 26 h 26"/>
                <a:gd name="T2" fmla="*/ 8 w 11"/>
                <a:gd name="T3" fmla="*/ 26 h 26"/>
                <a:gd name="T4" fmla="*/ 7 w 11"/>
                <a:gd name="T5" fmla="*/ 26 h 26"/>
                <a:gd name="T6" fmla="*/ 7 w 11"/>
                <a:gd name="T7" fmla="*/ 25 h 26"/>
                <a:gd name="T8" fmla="*/ 4 w 11"/>
                <a:gd name="T9" fmla="*/ 6 h 26"/>
                <a:gd name="T10" fmla="*/ 4 w 11"/>
                <a:gd name="T11" fmla="*/ 6 h 26"/>
                <a:gd name="T12" fmla="*/ 3 w 11"/>
                <a:gd name="T13" fmla="*/ 5 h 26"/>
                <a:gd name="T14" fmla="*/ 1 w 11"/>
                <a:gd name="T15" fmla="*/ 6 h 26"/>
                <a:gd name="T16" fmla="*/ 0 w 11"/>
                <a:gd name="T17" fmla="*/ 6 h 26"/>
                <a:gd name="T18" fmla="*/ 0 w 11"/>
                <a:gd name="T19" fmla="*/ 5 h 26"/>
                <a:gd name="T20" fmla="*/ 0 w 11"/>
                <a:gd name="T21" fmla="*/ 4 h 26"/>
                <a:gd name="T22" fmla="*/ 0 w 11"/>
                <a:gd name="T23" fmla="*/ 3 h 26"/>
                <a:gd name="T24" fmla="*/ 1 w 11"/>
                <a:gd name="T25" fmla="*/ 3 h 26"/>
                <a:gd name="T26" fmla="*/ 3 w 11"/>
                <a:gd name="T27" fmla="*/ 1 h 26"/>
                <a:gd name="T28" fmla="*/ 4 w 11"/>
                <a:gd name="T29" fmla="*/ 1 h 26"/>
                <a:gd name="T30" fmla="*/ 5 w 11"/>
                <a:gd name="T31" fmla="*/ 1 h 26"/>
                <a:gd name="T32" fmla="*/ 7 w 11"/>
                <a:gd name="T33" fmla="*/ 0 h 26"/>
                <a:gd name="T34" fmla="*/ 8 w 11"/>
                <a:gd name="T35" fmla="*/ 1 h 26"/>
                <a:gd name="T36" fmla="*/ 8 w 11"/>
                <a:gd name="T37" fmla="*/ 2 h 26"/>
                <a:gd name="T38" fmla="*/ 11 w 11"/>
                <a:gd name="T39" fmla="*/ 25 h 26"/>
                <a:gd name="T40" fmla="*/ 11 w 11"/>
                <a:gd name="T41" fmla="*/ 26 h 26"/>
                <a:gd name="T42" fmla="*/ 10 w 11"/>
                <a:gd name="T4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8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6"/>
                    <a:pt x="11" y="26"/>
                  </a:cubicBezTo>
                  <a:cubicBezTo>
                    <a:pt x="11" y="26"/>
                    <a:pt x="10" y="26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4" name="Freeform 153"/>
            <p:cNvSpPr/>
            <p:nvPr/>
          </p:nvSpPr>
          <p:spPr bwMode="auto">
            <a:xfrm>
              <a:off x="1371601" y="2713631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1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5" name="Freeform 154"/>
            <p:cNvSpPr/>
            <p:nvPr/>
          </p:nvSpPr>
          <p:spPr bwMode="auto">
            <a:xfrm>
              <a:off x="1397794" y="2710060"/>
              <a:ext cx="20240" cy="2143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6" name="Freeform 155"/>
            <p:cNvSpPr/>
            <p:nvPr/>
          </p:nvSpPr>
          <p:spPr bwMode="auto">
            <a:xfrm>
              <a:off x="1422797" y="2707678"/>
              <a:ext cx="21431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7" name="Freeform 156"/>
            <p:cNvSpPr/>
            <p:nvPr/>
          </p:nvSpPr>
          <p:spPr bwMode="auto">
            <a:xfrm>
              <a:off x="1376363" y="2736253"/>
              <a:ext cx="21431" cy="20241"/>
            </a:xfrm>
            <a:custGeom>
              <a:avLst/>
              <a:gdLst>
                <a:gd name="T0" fmla="*/ 7 w 8"/>
                <a:gd name="T1" fmla="*/ 6 h 8"/>
                <a:gd name="T2" fmla="*/ 7 w 8"/>
                <a:gd name="T3" fmla="*/ 7 h 8"/>
                <a:gd name="T4" fmla="*/ 1 w 8"/>
                <a:gd name="T5" fmla="*/ 8 h 8"/>
                <a:gd name="T6" fmla="*/ 0 w 8"/>
                <a:gd name="T7" fmla="*/ 7 h 8"/>
                <a:gd name="T8" fmla="*/ 0 w 8"/>
                <a:gd name="T9" fmla="*/ 2 h 8"/>
                <a:gd name="T10" fmla="*/ 0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7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8" name="Freeform 157"/>
            <p:cNvSpPr/>
            <p:nvPr/>
          </p:nvSpPr>
          <p:spPr bwMode="auto">
            <a:xfrm>
              <a:off x="1400176" y="2733872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9" name="Freeform 158"/>
            <p:cNvSpPr/>
            <p:nvPr/>
          </p:nvSpPr>
          <p:spPr bwMode="auto">
            <a:xfrm>
              <a:off x="1425178" y="2731490"/>
              <a:ext cx="21431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7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0" name="Freeform 159"/>
            <p:cNvSpPr/>
            <p:nvPr/>
          </p:nvSpPr>
          <p:spPr bwMode="auto">
            <a:xfrm>
              <a:off x="1378744" y="2758876"/>
              <a:ext cx="21431" cy="2143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1 w 8"/>
                <a:gd name="T5" fmla="*/ 8 h 8"/>
                <a:gd name="T6" fmla="*/ 0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1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1" name="Freeform 160"/>
            <p:cNvSpPr/>
            <p:nvPr/>
          </p:nvSpPr>
          <p:spPr bwMode="auto">
            <a:xfrm>
              <a:off x="1404938" y="2756494"/>
              <a:ext cx="17859" cy="21431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7 h 8"/>
                <a:gd name="T4" fmla="*/ 1 w 7"/>
                <a:gd name="T5" fmla="*/ 8 h 8"/>
                <a:gd name="T6" fmla="*/ 0 w 7"/>
                <a:gd name="T7" fmla="*/ 7 h 8"/>
                <a:gd name="T8" fmla="*/ 0 w 7"/>
                <a:gd name="T9" fmla="*/ 2 h 8"/>
                <a:gd name="T10" fmla="*/ 0 w 7"/>
                <a:gd name="T11" fmla="*/ 1 h 8"/>
                <a:gd name="T12" fmla="*/ 6 w 7"/>
                <a:gd name="T13" fmla="*/ 0 h 8"/>
                <a:gd name="T14" fmla="*/ 7 w 7"/>
                <a:gd name="T15" fmla="*/ 1 h 8"/>
                <a:gd name="T16" fmla="*/ 7 w 7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2" name="Freeform 161"/>
            <p:cNvSpPr/>
            <p:nvPr/>
          </p:nvSpPr>
          <p:spPr bwMode="auto">
            <a:xfrm>
              <a:off x="1428751" y="2754113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3" name="Freeform 162"/>
            <p:cNvSpPr>
              <a:spLocks noEditPoints="1"/>
            </p:cNvSpPr>
            <p:nvPr/>
          </p:nvSpPr>
          <p:spPr bwMode="auto">
            <a:xfrm>
              <a:off x="2303859" y="2020688"/>
              <a:ext cx="235744" cy="213122"/>
            </a:xfrm>
            <a:custGeom>
              <a:avLst/>
              <a:gdLst>
                <a:gd name="T0" fmla="*/ 70 w 92"/>
                <a:gd name="T1" fmla="*/ 12 h 83"/>
                <a:gd name="T2" fmla="*/ 68 w 92"/>
                <a:gd name="T3" fmla="*/ 13 h 83"/>
                <a:gd name="T4" fmla="*/ 67 w 92"/>
                <a:gd name="T5" fmla="*/ 4 h 83"/>
                <a:gd name="T6" fmla="*/ 63 w 92"/>
                <a:gd name="T7" fmla="*/ 1 h 83"/>
                <a:gd name="T8" fmla="*/ 61 w 92"/>
                <a:gd name="T9" fmla="*/ 1 h 83"/>
                <a:gd name="T10" fmla="*/ 58 w 92"/>
                <a:gd name="T11" fmla="*/ 6 h 83"/>
                <a:gd name="T12" fmla="*/ 59 w 92"/>
                <a:gd name="T13" fmla="*/ 14 h 83"/>
                <a:gd name="T14" fmla="*/ 26 w 92"/>
                <a:gd name="T15" fmla="*/ 18 h 83"/>
                <a:gd name="T16" fmla="*/ 25 w 92"/>
                <a:gd name="T17" fmla="*/ 10 h 83"/>
                <a:gd name="T18" fmla="*/ 20 w 92"/>
                <a:gd name="T19" fmla="*/ 6 h 83"/>
                <a:gd name="T20" fmla="*/ 19 w 92"/>
                <a:gd name="T21" fmla="*/ 6 h 83"/>
                <a:gd name="T22" fmla="*/ 15 w 92"/>
                <a:gd name="T23" fmla="*/ 11 h 83"/>
                <a:gd name="T24" fmla="*/ 16 w 92"/>
                <a:gd name="T25" fmla="*/ 19 h 83"/>
                <a:gd name="T26" fmla="*/ 15 w 92"/>
                <a:gd name="T27" fmla="*/ 19 h 83"/>
                <a:gd name="T28" fmla="*/ 1 w 92"/>
                <a:gd name="T29" fmla="*/ 36 h 83"/>
                <a:gd name="T30" fmla="*/ 5 w 92"/>
                <a:gd name="T31" fmla="*/ 68 h 83"/>
                <a:gd name="T32" fmla="*/ 23 w 92"/>
                <a:gd name="T33" fmla="*/ 82 h 83"/>
                <a:gd name="T34" fmla="*/ 78 w 92"/>
                <a:gd name="T35" fmla="*/ 75 h 83"/>
                <a:gd name="T36" fmla="*/ 91 w 92"/>
                <a:gd name="T37" fmla="*/ 58 h 83"/>
                <a:gd name="T38" fmla="*/ 87 w 92"/>
                <a:gd name="T39" fmla="*/ 26 h 83"/>
                <a:gd name="T40" fmla="*/ 70 w 92"/>
                <a:gd name="T41" fmla="*/ 12 h 83"/>
                <a:gd name="T42" fmla="*/ 84 w 92"/>
                <a:gd name="T43" fmla="*/ 58 h 83"/>
                <a:gd name="T44" fmla="*/ 77 w 92"/>
                <a:gd name="T45" fmla="*/ 68 h 83"/>
                <a:gd name="T46" fmla="*/ 22 w 92"/>
                <a:gd name="T47" fmla="*/ 75 h 83"/>
                <a:gd name="T48" fmla="*/ 12 w 92"/>
                <a:gd name="T49" fmla="*/ 67 h 83"/>
                <a:gd name="T50" fmla="*/ 8 w 92"/>
                <a:gd name="T51" fmla="*/ 36 h 83"/>
                <a:gd name="T52" fmla="*/ 16 w 92"/>
                <a:gd name="T53" fmla="*/ 26 h 83"/>
                <a:gd name="T54" fmla="*/ 17 w 92"/>
                <a:gd name="T55" fmla="*/ 26 h 83"/>
                <a:gd name="T56" fmla="*/ 18 w 92"/>
                <a:gd name="T57" fmla="*/ 30 h 83"/>
                <a:gd name="T58" fmla="*/ 22 w 92"/>
                <a:gd name="T59" fmla="*/ 33 h 83"/>
                <a:gd name="T60" fmla="*/ 24 w 92"/>
                <a:gd name="T61" fmla="*/ 33 h 83"/>
                <a:gd name="T62" fmla="*/ 28 w 92"/>
                <a:gd name="T63" fmla="*/ 28 h 83"/>
                <a:gd name="T64" fmla="*/ 27 w 92"/>
                <a:gd name="T65" fmla="*/ 24 h 83"/>
                <a:gd name="T66" fmla="*/ 59 w 92"/>
                <a:gd name="T67" fmla="*/ 20 h 83"/>
                <a:gd name="T68" fmla="*/ 60 w 92"/>
                <a:gd name="T69" fmla="*/ 25 h 83"/>
                <a:gd name="T70" fmla="*/ 65 w 92"/>
                <a:gd name="T71" fmla="*/ 28 h 83"/>
                <a:gd name="T72" fmla="*/ 66 w 92"/>
                <a:gd name="T73" fmla="*/ 28 h 83"/>
                <a:gd name="T74" fmla="*/ 70 w 92"/>
                <a:gd name="T75" fmla="*/ 23 h 83"/>
                <a:gd name="T76" fmla="*/ 69 w 92"/>
                <a:gd name="T77" fmla="*/ 19 h 83"/>
                <a:gd name="T78" fmla="*/ 71 w 92"/>
                <a:gd name="T79" fmla="*/ 19 h 83"/>
                <a:gd name="T80" fmla="*/ 80 w 92"/>
                <a:gd name="T81" fmla="*/ 27 h 83"/>
                <a:gd name="T82" fmla="*/ 84 w 92"/>
                <a:gd name="T8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83">
                  <a:moveTo>
                    <a:pt x="70" y="12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2"/>
                    <a:pt x="65" y="0"/>
                    <a:pt x="63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9" y="1"/>
                    <a:pt x="57" y="3"/>
                    <a:pt x="58" y="6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3" y="6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7" y="6"/>
                    <a:pt x="15" y="8"/>
                    <a:pt x="15" y="11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6" y="20"/>
                    <a:pt x="0" y="28"/>
                    <a:pt x="1" y="3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77"/>
                    <a:pt x="14" y="83"/>
                    <a:pt x="23" y="82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86" y="74"/>
                    <a:pt x="92" y="66"/>
                    <a:pt x="91" y="5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6" y="17"/>
                    <a:pt x="78" y="11"/>
                    <a:pt x="70" y="12"/>
                  </a:cubicBezTo>
                  <a:close/>
                  <a:moveTo>
                    <a:pt x="84" y="58"/>
                  </a:moveTo>
                  <a:cubicBezTo>
                    <a:pt x="85" y="63"/>
                    <a:pt x="82" y="68"/>
                    <a:pt x="77" y="68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7" y="76"/>
                    <a:pt x="13" y="72"/>
                    <a:pt x="12" y="6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1"/>
                    <a:pt x="11" y="26"/>
                    <a:pt x="16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2"/>
                    <a:pt x="20" y="34"/>
                    <a:pt x="22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6" y="33"/>
                    <a:pt x="28" y="31"/>
                    <a:pt x="28" y="2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7"/>
                    <a:pt x="62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8"/>
                    <a:pt x="70" y="26"/>
                    <a:pt x="70" y="23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6" y="18"/>
                    <a:pt x="80" y="22"/>
                    <a:pt x="80" y="27"/>
                  </a:cubicBezTo>
                  <a:lnTo>
                    <a:pt x="84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4" name="Freeform 163"/>
            <p:cNvSpPr>
              <a:spLocks noEditPoints="1"/>
            </p:cNvSpPr>
            <p:nvPr/>
          </p:nvSpPr>
          <p:spPr bwMode="auto">
            <a:xfrm>
              <a:off x="2344340" y="2123081"/>
              <a:ext cx="51197" cy="66675"/>
            </a:xfrm>
            <a:custGeom>
              <a:avLst/>
              <a:gdLst>
                <a:gd name="T0" fmla="*/ 12 w 20"/>
                <a:gd name="T1" fmla="*/ 26 h 26"/>
                <a:gd name="T2" fmla="*/ 9 w 20"/>
                <a:gd name="T3" fmla="*/ 26 h 26"/>
                <a:gd name="T4" fmla="*/ 5 w 20"/>
                <a:gd name="T5" fmla="*/ 26 h 26"/>
                <a:gd name="T6" fmla="*/ 3 w 20"/>
                <a:gd name="T7" fmla="*/ 23 h 26"/>
                <a:gd name="T8" fmla="*/ 2 w 20"/>
                <a:gd name="T9" fmla="*/ 20 h 26"/>
                <a:gd name="T10" fmla="*/ 1 w 20"/>
                <a:gd name="T11" fmla="*/ 10 h 26"/>
                <a:gd name="T12" fmla="*/ 1 w 20"/>
                <a:gd name="T13" fmla="*/ 5 h 26"/>
                <a:gd name="T14" fmla="*/ 2 w 20"/>
                <a:gd name="T15" fmla="*/ 2 h 26"/>
                <a:gd name="T16" fmla="*/ 5 w 20"/>
                <a:gd name="T17" fmla="*/ 1 h 26"/>
                <a:gd name="T18" fmla="*/ 9 w 20"/>
                <a:gd name="T19" fmla="*/ 0 h 26"/>
                <a:gd name="T20" fmla="*/ 12 w 20"/>
                <a:gd name="T21" fmla="*/ 0 h 26"/>
                <a:gd name="T22" fmla="*/ 15 w 20"/>
                <a:gd name="T23" fmla="*/ 1 h 26"/>
                <a:gd name="T24" fmla="*/ 17 w 20"/>
                <a:gd name="T25" fmla="*/ 3 h 26"/>
                <a:gd name="T26" fmla="*/ 18 w 20"/>
                <a:gd name="T27" fmla="*/ 7 h 26"/>
                <a:gd name="T28" fmla="*/ 19 w 20"/>
                <a:gd name="T29" fmla="*/ 17 h 26"/>
                <a:gd name="T30" fmla="*/ 19 w 20"/>
                <a:gd name="T31" fmla="*/ 21 h 26"/>
                <a:gd name="T32" fmla="*/ 18 w 20"/>
                <a:gd name="T33" fmla="*/ 24 h 26"/>
                <a:gd name="T34" fmla="*/ 15 w 20"/>
                <a:gd name="T35" fmla="*/ 26 h 26"/>
                <a:gd name="T36" fmla="*/ 12 w 20"/>
                <a:gd name="T37" fmla="*/ 26 h 26"/>
                <a:gd name="T38" fmla="*/ 14 w 20"/>
                <a:gd name="T39" fmla="*/ 8 h 26"/>
                <a:gd name="T40" fmla="*/ 13 w 20"/>
                <a:gd name="T41" fmla="*/ 4 h 26"/>
                <a:gd name="T42" fmla="*/ 9 w 20"/>
                <a:gd name="T43" fmla="*/ 3 h 26"/>
                <a:gd name="T44" fmla="*/ 6 w 20"/>
                <a:gd name="T45" fmla="*/ 4 h 26"/>
                <a:gd name="T46" fmla="*/ 5 w 20"/>
                <a:gd name="T47" fmla="*/ 5 h 26"/>
                <a:gd name="T48" fmla="*/ 5 w 20"/>
                <a:gd name="T49" fmla="*/ 7 h 26"/>
                <a:gd name="T50" fmla="*/ 5 w 20"/>
                <a:gd name="T51" fmla="*/ 10 h 26"/>
                <a:gd name="T52" fmla="*/ 6 w 20"/>
                <a:gd name="T53" fmla="*/ 19 h 26"/>
                <a:gd name="T54" fmla="*/ 8 w 20"/>
                <a:gd name="T55" fmla="*/ 22 h 26"/>
                <a:gd name="T56" fmla="*/ 11 w 20"/>
                <a:gd name="T57" fmla="*/ 23 h 26"/>
                <a:gd name="T58" fmla="*/ 13 w 20"/>
                <a:gd name="T59" fmla="*/ 22 h 26"/>
                <a:gd name="T60" fmla="*/ 15 w 20"/>
                <a:gd name="T61" fmla="*/ 21 h 26"/>
                <a:gd name="T62" fmla="*/ 15 w 20"/>
                <a:gd name="T63" fmla="*/ 20 h 26"/>
                <a:gd name="T64" fmla="*/ 15 w 20"/>
                <a:gd name="T65" fmla="*/ 17 h 26"/>
                <a:gd name="T66" fmla="*/ 14 w 20"/>
                <a:gd name="T6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26">
                  <a:moveTo>
                    <a:pt x="12" y="26"/>
                  </a:moveTo>
                  <a:cubicBezTo>
                    <a:pt x="11" y="26"/>
                    <a:pt x="10" y="26"/>
                    <a:pt x="9" y="26"/>
                  </a:cubicBezTo>
                  <a:cubicBezTo>
                    <a:pt x="7" y="26"/>
                    <a:pt x="6" y="26"/>
                    <a:pt x="5" y="26"/>
                  </a:cubicBezTo>
                  <a:cubicBezTo>
                    <a:pt x="5" y="25"/>
                    <a:pt x="4" y="24"/>
                    <a:pt x="3" y="23"/>
                  </a:cubicBezTo>
                  <a:cubicBezTo>
                    <a:pt x="2" y="22"/>
                    <a:pt x="2" y="21"/>
                    <a:pt x="2" y="2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6" y="1"/>
                    <a:pt x="16" y="2"/>
                    <a:pt x="17" y="3"/>
                  </a:cubicBezTo>
                  <a:cubicBezTo>
                    <a:pt x="18" y="4"/>
                    <a:pt x="18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8"/>
                    <a:pt x="20" y="20"/>
                    <a:pt x="19" y="21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7" y="25"/>
                    <a:pt x="16" y="25"/>
                    <a:pt x="15" y="26"/>
                  </a:cubicBezTo>
                  <a:cubicBezTo>
                    <a:pt x="14" y="26"/>
                    <a:pt x="13" y="26"/>
                    <a:pt x="12" y="26"/>
                  </a:cubicBezTo>
                  <a:close/>
                  <a:moveTo>
                    <a:pt x="14" y="8"/>
                  </a:moveTo>
                  <a:cubicBezTo>
                    <a:pt x="14" y="6"/>
                    <a:pt x="14" y="5"/>
                    <a:pt x="13" y="4"/>
                  </a:cubicBezTo>
                  <a:cubicBezTo>
                    <a:pt x="12" y="3"/>
                    <a:pt x="11" y="3"/>
                    <a:pt x="9" y="3"/>
                  </a:cubicBezTo>
                  <a:cubicBezTo>
                    <a:pt x="8" y="3"/>
                    <a:pt x="7" y="4"/>
                    <a:pt x="6" y="4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1"/>
                    <a:pt x="7" y="22"/>
                    <a:pt x="8" y="22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2" y="23"/>
                    <a:pt x="13" y="23"/>
                    <a:pt x="13" y="22"/>
                  </a:cubicBezTo>
                  <a:cubicBezTo>
                    <a:pt x="14" y="22"/>
                    <a:pt x="14" y="22"/>
                    <a:pt x="15" y="21"/>
                  </a:cubicBezTo>
                  <a:cubicBezTo>
                    <a:pt x="15" y="21"/>
                    <a:pt x="15" y="20"/>
                    <a:pt x="15" y="20"/>
                  </a:cubicBezTo>
                  <a:cubicBezTo>
                    <a:pt x="16" y="19"/>
                    <a:pt x="16" y="18"/>
                    <a:pt x="15" y="17"/>
                  </a:cubicBez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5" name="Freeform 164"/>
            <p:cNvSpPr/>
            <p:nvPr/>
          </p:nvSpPr>
          <p:spPr bwMode="auto">
            <a:xfrm>
              <a:off x="2395537" y="2118319"/>
              <a:ext cx="28575" cy="66675"/>
            </a:xfrm>
            <a:custGeom>
              <a:avLst/>
              <a:gdLst>
                <a:gd name="T0" fmla="*/ 10 w 11"/>
                <a:gd name="T1" fmla="*/ 26 h 26"/>
                <a:gd name="T2" fmla="*/ 8 w 11"/>
                <a:gd name="T3" fmla="*/ 26 h 26"/>
                <a:gd name="T4" fmla="*/ 7 w 11"/>
                <a:gd name="T5" fmla="*/ 26 h 26"/>
                <a:gd name="T6" fmla="*/ 7 w 11"/>
                <a:gd name="T7" fmla="*/ 25 h 26"/>
                <a:gd name="T8" fmla="*/ 5 w 11"/>
                <a:gd name="T9" fmla="*/ 6 h 26"/>
                <a:gd name="T10" fmla="*/ 4 w 11"/>
                <a:gd name="T11" fmla="*/ 5 h 26"/>
                <a:gd name="T12" fmla="*/ 4 w 11"/>
                <a:gd name="T13" fmla="*/ 5 h 26"/>
                <a:gd name="T14" fmla="*/ 1 w 11"/>
                <a:gd name="T15" fmla="*/ 5 h 26"/>
                <a:gd name="T16" fmla="*/ 0 w 11"/>
                <a:gd name="T17" fmla="*/ 5 h 26"/>
                <a:gd name="T18" fmla="*/ 0 w 11"/>
                <a:gd name="T19" fmla="*/ 5 h 26"/>
                <a:gd name="T20" fmla="*/ 0 w 11"/>
                <a:gd name="T21" fmla="*/ 3 h 26"/>
                <a:gd name="T22" fmla="*/ 0 w 11"/>
                <a:gd name="T23" fmla="*/ 3 h 26"/>
                <a:gd name="T24" fmla="*/ 1 w 11"/>
                <a:gd name="T25" fmla="*/ 2 h 26"/>
                <a:gd name="T26" fmla="*/ 4 w 11"/>
                <a:gd name="T27" fmla="*/ 1 h 26"/>
                <a:gd name="T28" fmla="*/ 4 w 11"/>
                <a:gd name="T29" fmla="*/ 1 h 26"/>
                <a:gd name="T30" fmla="*/ 5 w 11"/>
                <a:gd name="T31" fmla="*/ 0 h 26"/>
                <a:gd name="T32" fmla="*/ 7 w 11"/>
                <a:gd name="T33" fmla="*/ 0 h 26"/>
                <a:gd name="T34" fmla="*/ 8 w 11"/>
                <a:gd name="T35" fmla="*/ 0 h 26"/>
                <a:gd name="T36" fmla="*/ 8 w 11"/>
                <a:gd name="T37" fmla="*/ 1 h 26"/>
                <a:gd name="T38" fmla="*/ 11 w 11"/>
                <a:gd name="T39" fmla="*/ 24 h 26"/>
                <a:gd name="T40" fmla="*/ 11 w 11"/>
                <a:gd name="T41" fmla="*/ 25 h 26"/>
                <a:gd name="T42" fmla="*/ 10 w 11"/>
                <a:gd name="T4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7" y="26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6" name="Freeform 165"/>
            <p:cNvSpPr/>
            <p:nvPr/>
          </p:nvSpPr>
          <p:spPr bwMode="auto">
            <a:xfrm>
              <a:off x="2432447" y="2115938"/>
              <a:ext cx="20240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7" name="Freeform 166"/>
            <p:cNvSpPr/>
            <p:nvPr/>
          </p:nvSpPr>
          <p:spPr bwMode="auto">
            <a:xfrm>
              <a:off x="2457450" y="2113557"/>
              <a:ext cx="21431" cy="17860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7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8" name="Freeform 167"/>
            <p:cNvSpPr/>
            <p:nvPr/>
          </p:nvSpPr>
          <p:spPr bwMode="auto">
            <a:xfrm>
              <a:off x="2481262" y="2107603"/>
              <a:ext cx="20240" cy="21431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1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9" name="Freeform 168"/>
            <p:cNvSpPr/>
            <p:nvPr/>
          </p:nvSpPr>
          <p:spPr bwMode="auto">
            <a:xfrm>
              <a:off x="2434828" y="2138560"/>
              <a:ext cx="20240" cy="2143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7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0" name="Freeform 169"/>
            <p:cNvSpPr/>
            <p:nvPr/>
          </p:nvSpPr>
          <p:spPr bwMode="auto">
            <a:xfrm>
              <a:off x="2459831" y="2136178"/>
              <a:ext cx="21431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0 w 8"/>
                <a:gd name="T7" fmla="*/ 6 h 7"/>
                <a:gd name="T8" fmla="*/ 0 w 8"/>
                <a:gd name="T9" fmla="*/ 2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7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1" name="Freeform 170"/>
            <p:cNvSpPr/>
            <p:nvPr/>
          </p:nvSpPr>
          <p:spPr bwMode="auto">
            <a:xfrm>
              <a:off x="2486025" y="2133797"/>
              <a:ext cx="20240" cy="17860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6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0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2" name="Freeform 171"/>
            <p:cNvSpPr/>
            <p:nvPr/>
          </p:nvSpPr>
          <p:spPr bwMode="auto">
            <a:xfrm>
              <a:off x="2437210" y="2162372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3" name="Freeform 172"/>
            <p:cNvSpPr/>
            <p:nvPr/>
          </p:nvSpPr>
          <p:spPr bwMode="auto">
            <a:xfrm>
              <a:off x="2463403" y="2159991"/>
              <a:ext cx="20240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4" name="Freeform 173"/>
            <p:cNvSpPr/>
            <p:nvPr/>
          </p:nvSpPr>
          <p:spPr bwMode="auto">
            <a:xfrm>
              <a:off x="2488406" y="2156419"/>
              <a:ext cx="20240" cy="17860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7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5" name="Freeform 174"/>
            <p:cNvSpPr>
              <a:spLocks noEditPoints="1"/>
            </p:cNvSpPr>
            <p:nvPr/>
          </p:nvSpPr>
          <p:spPr bwMode="auto">
            <a:xfrm>
              <a:off x="1528763" y="2614810"/>
              <a:ext cx="135731" cy="194072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5 h 75"/>
                <a:gd name="T8" fmla="*/ 19 w 53"/>
                <a:gd name="T9" fmla="*/ 74 h 75"/>
                <a:gd name="T10" fmla="*/ 42 w 53"/>
                <a:gd name="T11" fmla="*/ 71 h 75"/>
                <a:gd name="T12" fmla="*/ 52 w 53"/>
                <a:gd name="T13" fmla="*/ 59 h 75"/>
                <a:gd name="T14" fmla="*/ 46 w 53"/>
                <a:gd name="T15" fmla="*/ 11 h 75"/>
                <a:gd name="T16" fmla="*/ 34 w 53"/>
                <a:gd name="T17" fmla="*/ 1 h 75"/>
                <a:gd name="T18" fmla="*/ 47 w 53"/>
                <a:gd name="T19" fmla="*/ 60 h 75"/>
                <a:gd name="T20" fmla="*/ 42 w 53"/>
                <a:gd name="T21" fmla="*/ 67 h 75"/>
                <a:gd name="T22" fmla="*/ 18 w 53"/>
                <a:gd name="T23" fmla="*/ 69 h 75"/>
                <a:gd name="T24" fmla="*/ 12 w 53"/>
                <a:gd name="T25" fmla="*/ 64 h 75"/>
                <a:gd name="T26" fmla="*/ 6 w 53"/>
                <a:gd name="T27" fmla="*/ 16 h 75"/>
                <a:gd name="T28" fmla="*/ 11 w 53"/>
                <a:gd name="T29" fmla="*/ 9 h 75"/>
                <a:gd name="T30" fmla="*/ 34 w 53"/>
                <a:gd name="T31" fmla="*/ 6 h 75"/>
                <a:gd name="T32" fmla="*/ 41 w 53"/>
                <a:gd name="T33" fmla="*/ 11 h 75"/>
                <a:gd name="T34" fmla="*/ 47 w 53"/>
                <a:gd name="T35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5"/>
                    <a:pt x="0" y="10"/>
                    <a:pt x="1" y="1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8" y="71"/>
                    <a:pt x="13" y="75"/>
                    <a:pt x="19" y="74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9" y="71"/>
                    <a:pt x="53" y="65"/>
                    <a:pt x="52" y="5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60"/>
                  </a:moveTo>
                  <a:cubicBezTo>
                    <a:pt x="48" y="63"/>
                    <a:pt x="45" y="66"/>
                    <a:pt x="42" y="67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5" y="70"/>
                    <a:pt x="12" y="67"/>
                    <a:pt x="12" y="6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2"/>
                    <a:pt x="8" y="9"/>
                    <a:pt x="11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8" y="5"/>
                    <a:pt x="41" y="8"/>
                    <a:pt x="41" y="11"/>
                  </a:cubicBezTo>
                  <a:lnTo>
                    <a:pt x="47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6" name="Freeform 175"/>
            <p:cNvSpPr/>
            <p:nvPr/>
          </p:nvSpPr>
          <p:spPr bwMode="auto">
            <a:xfrm>
              <a:off x="1557337" y="2705297"/>
              <a:ext cx="22622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7" name="Freeform 176"/>
            <p:cNvSpPr/>
            <p:nvPr/>
          </p:nvSpPr>
          <p:spPr bwMode="auto">
            <a:xfrm>
              <a:off x="1584721" y="2702916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8" name="Freeform 177"/>
            <p:cNvSpPr/>
            <p:nvPr/>
          </p:nvSpPr>
          <p:spPr bwMode="auto">
            <a:xfrm>
              <a:off x="1613296" y="2698153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7 w 9"/>
                <a:gd name="T11" fmla="*/ 9 h 9"/>
                <a:gd name="T12" fmla="*/ 9 w 9"/>
                <a:gd name="T13" fmla="*/ 7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9" name="Freeform 178"/>
            <p:cNvSpPr/>
            <p:nvPr/>
          </p:nvSpPr>
          <p:spPr bwMode="auto">
            <a:xfrm>
              <a:off x="1559719" y="2731490"/>
              <a:ext cx="22622" cy="25004"/>
            </a:xfrm>
            <a:custGeom>
              <a:avLst/>
              <a:gdLst>
                <a:gd name="T0" fmla="*/ 7 w 9"/>
                <a:gd name="T1" fmla="*/ 1 h 10"/>
                <a:gd name="T2" fmla="*/ 2 w 9"/>
                <a:gd name="T3" fmla="*/ 1 h 10"/>
                <a:gd name="T4" fmla="*/ 0 w 9"/>
                <a:gd name="T5" fmla="*/ 3 h 10"/>
                <a:gd name="T6" fmla="*/ 1 w 9"/>
                <a:gd name="T7" fmla="*/ 8 h 10"/>
                <a:gd name="T8" fmla="*/ 3 w 9"/>
                <a:gd name="T9" fmla="*/ 9 h 10"/>
                <a:gd name="T10" fmla="*/ 8 w 9"/>
                <a:gd name="T11" fmla="*/ 9 h 10"/>
                <a:gd name="T12" fmla="*/ 9 w 9"/>
                <a:gd name="T13" fmla="*/ 7 h 10"/>
                <a:gd name="T14" fmla="*/ 9 w 9"/>
                <a:gd name="T15" fmla="*/ 2 h 10"/>
                <a:gd name="T16" fmla="*/ 7 w 9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8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0" name="Freeform 179"/>
            <p:cNvSpPr/>
            <p:nvPr/>
          </p:nvSpPr>
          <p:spPr bwMode="auto">
            <a:xfrm>
              <a:off x="1588294" y="2727919"/>
              <a:ext cx="22622" cy="23813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2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1" name="Freeform 180"/>
            <p:cNvSpPr/>
            <p:nvPr/>
          </p:nvSpPr>
          <p:spPr bwMode="auto">
            <a:xfrm>
              <a:off x="1615678" y="2725537"/>
              <a:ext cx="23813" cy="23813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2" name="Freeform 181"/>
            <p:cNvSpPr/>
            <p:nvPr/>
          </p:nvSpPr>
          <p:spPr bwMode="auto">
            <a:xfrm>
              <a:off x="1562100" y="2758875"/>
              <a:ext cx="26194" cy="23813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1 h 9"/>
                <a:gd name="T4" fmla="*/ 1 w 10"/>
                <a:gd name="T5" fmla="*/ 3 h 9"/>
                <a:gd name="T6" fmla="*/ 1 w 10"/>
                <a:gd name="T7" fmla="*/ 7 h 9"/>
                <a:gd name="T8" fmla="*/ 3 w 10"/>
                <a:gd name="T9" fmla="*/ 9 h 9"/>
                <a:gd name="T10" fmla="*/ 8 w 10"/>
                <a:gd name="T11" fmla="*/ 8 h 9"/>
                <a:gd name="T12" fmla="*/ 10 w 10"/>
                <a:gd name="T13" fmla="*/ 6 h 9"/>
                <a:gd name="T14" fmla="*/ 9 w 10"/>
                <a:gd name="T15" fmla="*/ 1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3" name="Freeform 182"/>
            <p:cNvSpPr/>
            <p:nvPr/>
          </p:nvSpPr>
          <p:spPr bwMode="auto">
            <a:xfrm>
              <a:off x="1590675" y="2754113"/>
              <a:ext cx="25003" cy="26194"/>
            </a:xfrm>
            <a:custGeom>
              <a:avLst/>
              <a:gdLst>
                <a:gd name="T0" fmla="*/ 7 w 10"/>
                <a:gd name="T1" fmla="*/ 1 h 10"/>
                <a:gd name="T2" fmla="*/ 2 w 10"/>
                <a:gd name="T3" fmla="*/ 1 h 10"/>
                <a:gd name="T4" fmla="*/ 1 w 10"/>
                <a:gd name="T5" fmla="*/ 3 h 10"/>
                <a:gd name="T6" fmla="*/ 1 w 10"/>
                <a:gd name="T7" fmla="*/ 8 h 10"/>
                <a:gd name="T8" fmla="*/ 3 w 10"/>
                <a:gd name="T9" fmla="*/ 9 h 10"/>
                <a:gd name="T10" fmla="*/ 8 w 10"/>
                <a:gd name="T11" fmla="*/ 9 h 10"/>
                <a:gd name="T12" fmla="*/ 10 w 10"/>
                <a:gd name="T13" fmla="*/ 7 h 10"/>
                <a:gd name="T14" fmla="*/ 9 w 10"/>
                <a:gd name="T15" fmla="*/ 2 h 10"/>
                <a:gd name="T16" fmla="*/ 7 w 10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7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10" y="8"/>
                    <a:pt x="10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4" name="Freeform 183"/>
            <p:cNvSpPr/>
            <p:nvPr/>
          </p:nvSpPr>
          <p:spPr bwMode="auto">
            <a:xfrm>
              <a:off x="1619250" y="2751732"/>
              <a:ext cx="25003" cy="22622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1 h 9"/>
                <a:gd name="T4" fmla="*/ 1 w 10"/>
                <a:gd name="T5" fmla="*/ 3 h 9"/>
                <a:gd name="T6" fmla="*/ 1 w 10"/>
                <a:gd name="T7" fmla="*/ 8 h 9"/>
                <a:gd name="T8" fmla="*/ 3 w 10"/>
                <a:gd name="T9" fmla="*/ 9 h 9"/>
                <a:gd name="T10" fmla="*/ 8 w 10"/>
                <a:gd name="T11" fmla="*/ 9 h 9"/>
                <a:gd name="T12" fmla="*/ 10 w 10"/>
                <a:gd name="T13" fmla="*/ 7 h 9"/>
                <a:gd name="T14" fmla="*/ 9 w 10"/>
                <a:gd name="T15" fmla="*/ 2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5" name="Freeform 184"/>
            <p:cNvSpPr/>
            <p:nvPr/>
          </p:nvSpPr>
          <p:spPr bwMode="auto">
            <a:xfrm>
              <a:off x="1549003" y="2641003"/>
              <a:ext cx="85725" cy="59531"/>
            </a:xfrm>
            <a:custGeom>
              <a:avLst/>
              <a:gdLst>
                <a:gd name="T0" fmla="*/ 4 w 33"/>
                <a:gd name="T1" fmla="*/ 23 h 23"/>
                <a:gd name="T2" fmla="*/ 31 w 33"/>
                <a:gd name="T3" fmla="*/ 19 h 23"/>
                <a:gd name="T4" fmla="*/ 32 w 33"/>
                <a:gd name="T5" fmla="*/ 17 h 23"/>
                <a:gd name="T6" fmla="*/ 30 w 33"/>
                <a:gd name="T7" fmla="*/ 2 h 23"/>
                <a:gd name="T8" fmla="*/ 28 w 33"/>
                <a:gd name="T9" fmla="*/ 0 h 23"/>
                <a:gd name="T10" fmla="*/ 2 w 33"/>
                <a:gd name="T11" fmla="*/ 3 h 23"/>
                <a:gd name="T12" fmla="*/ 0 w 33"/>
                <a:gd name="T13" fmla="*/ 5 h 23"/>
                <a:gd name="T14" fmla="*/ 2 w 33"/>
                <a:gd name="T15" fmla="*/ 21 h 23"/>
                <a:gd name="T16" fmla="*/ 4 w 33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3">
                  <a:moveTo>
                    <a:pt x="4" y="23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2" y="19"/>
                    <a:pt x="33" y="18"/>
                    <a:pt x="32" y="1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2"/>
                    <a:pt x="3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6" name="Freeform 185"/>
            <p:cNvSpPr>
              <a:spLocks noEditPoints="1"/>
            </p:cNvSpPr>
            <p:nvPr/>
          </p:nvSpPr>
          <p:spPr bwMode="auto">
            <a:xfrm>
              <a:off x="1662112" y="2599332"/>
              <a:ext cx="136922" cy="194072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3 h 75"/>
                <a:gd name="T4" fmla="*/ 1 w 53"/>
                <a:gd name="T5" fmla="*/ 16 h 75"/>
                <a:gd name="T6" fmla="*/ 7 w 53"/>
                <a:gd name="T7" fmla="*/ 64 h 75"/>
                <a:gd name="T8" fmla="*/ 19 w 53"/>
                <a:gd name="T9" fmla="*/ 74 h 75"/>
                <a:gd name="T10" fmla="*/ 43 w 53"/>
                <a:gd name="T11" fmla="*/ 71 h 75"/>
                <a:gd name="T12" fmla="*/ 52 w 53"/>
                <a:gd name="T13" fmla="*/ 59 h 75"/>
                <a:gd name="T14" fmla="*/ 46 w 53"/>
                <a:gd name="T15" fmla="*/ 10 h 75"/>
                <a:gd name="T16" fmla="*/ 34 w 53"/>
                <a:gd name="T17" fmla="*/ 1 h 75"/>
                <a:gd name="T18" fmla="*/ 47 w 53"/>
                <a:gd name="T19" fmla="*/ 59 h 75"/>
                <a:gd name="T20" fmla="*/ 42 w 53"/>
                <a:gd name="T21" fmla="*/ 66 h 75"/>
                <a:gd name="T22" fmla="*/ 19 w 53"/>
                <a:gd name="T23" fmla="*/ 69 h 75"/>
                <a:gd name="T24" fmla="*/ 12 w 53"/>
                <a:gd name="T25" fmla="*/ 64 h 75"/>
                <a:gd name="T26" fmla="*/ 6 w 53"/>
                <a:gd name="T27" fmla="*/ 15 h 75"/>
                <a:gd name="T28" fmla="*/ 11 w 53"/>
                <a:gd name="T29" fmla="*/ 8 h 75"/>
                <a:gd name="T30" fmla="*/ 34 w 53"/>
                <a:gd name="T31" fmla="*/ 5 h 75"/>
                <a:gd name="T32" fmla="*/ 41 w 53"/>
                <a:gd name="T33" fmla="*/ 11 h 75"/>
                <a:gd name="T34" fmla="*/ 47 w 53"/>
                <a:gd name="T35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4"/>
                    <a:pt x="0" y="10"/>
                    <a:pt x="1" y="1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70"/>
                    <a:pt x="13" y="75"/>
                    <a:pt x="19" y="74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9" y="70"/>
                    <a:pt x="53" y="65"/>
                    <a:pt x="52" y="5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59"/>
                  </a:moveTo>
                  <a:cubicBezTo>
                    <a:pt x="48" y="63"/>
                    <a:pt x="45" y="66"/>
                    <a:pt x="42" y="66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5" y="69"/>
                    <a:pt x="12" y="67"/>
                    <a:pt x="12" y="6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2"/>
                    <a:pt x="8" y="9"/>
                    <a:pt x="11" y="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8" y="5"/>
                    <a:pt x="41" y="7"/>
                    <a:pt x="41" y="11"/>
                  </a:cubicBezTo>
                  <a:lnTo>
                    <a:pt x="47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7" name="Freeform 186"/>
            <p:cNvSpPr/>
            <p:nvPr/>
          </p:nvSpPr>
          <p:spPr bwMode="auto">
            <a:xfrm>
              <a:off x="1726406" y="2741015"/>
              <a:ext cx="23813" cy="23813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8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8" name="Freeform 187"/>
            <p:cNvSpPr/>
            <p:nvPr/>
          </p:nvSpPr>
          <p:spPr bwMode="auto">
            <a:xfrm>
              <a:off x="1683544" y="2625525"/>
              <a:ext cx="89297" cy="113110"/>
            </a:xfrm>
            <a:custGeom>
              <a:avLst/>
              <a:gdLst>
                <a:gd name="T0" fmla="*/ 28 w 35"/>
                <a:gd name="T1" fmla="*/ 0 h 44"/>
                <a:gd name="T2" fmla="*/ 2 w 35"/>
                <a:gd name="T3" fmla="*/ 3 h 44"/>
                <a:gd name="T4" fmla="*/ 0 w 35"/>
                <a:gd name="T5" fmla="*/ 5 h 44"/>
                <a:gd name="T6" fmla="*/ 5 w 35"/>
                <a:gd name="T7" fmla="*/ 42 h 44"/>
                <a:gd name="T8" fmla="*/ 7 w 35"/>
                <a:gd name="T9" fmla="*/ 44 h 44"/>
                <a:gd name="T10" fmla="*/ 34 w 35"/>
                <a:gd name="T11" fmla="*/ 41 h 44"/>
                <a:gd name="T12" fmla="*/ 35 w 35"/>
                <a:gd name="T13" fmla="*/ 39 h 44"/>
                <a:gd name="T14" fmla="*/ 31 w 35"/>
                <a:gd name="T15" fmla="*/ 1 h 44"/>
                <a:gd name="T16" fmla="*/ 28 w 35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28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0"/>
                    <a:pt x="35" y="40"/>
                    <a:pt x="35" y="39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9" name="Freeform 188"/>
            <p:cNvSpPr>
              <a:spLocks noEditPoints="1"/>
            </p:cNvSpPr>
            <p:nvPr/>
          </p:nvSpPr>
          <p:spPr bwMode="auto">
            <a:xfrm>
              <a:off x="2570559" y="2370732"/>
              <a:ext cx="136922" cy="192881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4 h 75"/>
                <a:gd name="T8" fmla="*/ 19 w 53"/>
                <a:gd name="T9" fmla="*/ 74 h 75"/>
                <a:gd name="T10" fmla="*/ 42 w 53"/>
                <a:gd name="T11" fmla="*/ 71 h 75"/>
                <a:gd name="T12" fmla="*/ 52 w 53"/>
                <a:gd name="T13" fmla="*/ 59 h 75"/>
                <a:gd name="T14" fmla="*/ 46 w 53"/>
                <a:gd name="T15" fmla="*/ 10 h 75"/>
                <a:gd name="T16" fmla="*/ 34 w 53"/>
                <a:gd name="T17" fmla="*/ 1 h 75"/>
                <a:gd name="T18" fmla="*/ 47 w 53"/>
                <a:gd name="T19" fmla="*/ 59 h 75"/>
                <a:gd name="T20" fmla="*/ 42 w 53"/>
                <a:gd name="T21" fmla="*/ 66 h 75"/>
                <a:gd name="T22" fmla="*/ 18 w 53"/>
                <a:gd name="T23" fmla="*/ 69 h 75"/>
                <a:gd name="T24" fmla="*/ 11 w 53"/>
                <a:gd name="T25" fmla="*/ 64 h 75"/>
                <a:gd name="T26" fmla="*/ 5 w 53"/>
                <a:gd name="T27" fmla="*/ 15 h 75"/>
                <a:gd name="T28" fmla="*/ 11 w 53"/>
                <a:gd name="T29" fmla="*/ 8 h 75"/>
                <a:gd name="T30" fmla="*/ 34 w 53"/>
                <a:gd name="T31" fmla="*/ 5 h 75"/>
                <a:gd name="T32" fmla="*/ 41 w 53"/>
                <a:gd name="T33" fmla="*/ 11 h 75"/>
                <a:gd name="T34" fmla="*/ 47 w 53"/>
                <a:gd name="T35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4"/>
                    <a:pt x="0" y="10"/>
                    <a:pt x="1" y="1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0"/>
                    <a:pt x="13" y="75"/>
                    <a:pt x="19" y="74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8" y="70"/>
                    <a:pt x="53" y="65"/>
                    <a:pt x="52" y="5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59"/>
                  </a:moveTo>
                  <a:cubicBezTo>
                    <a:pt x="47" y="63"/>
                    <a:pt x="45" y="66"/>
                    <a:pt x="42" y="66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5" y="70"/>
                    <a:pt x="12" y="67"/>
                    <a:pt x="11" y="6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2"/>
                    <a:pt x="7" y="9"/>
                    <a:pt x="11" y="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8" y="5"/>
                    <a:pt x="41" y="7"/>
                    <a:pt x="41" y="11"/>
                  </a:cubicBezTo>
                  <a:lnTo>
                    <a:pt x="47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0" name="Freeform 189"/>
            <p:cNvSpPr/>
            <p:nvPr/>
          </p:nvSpPr>
          <p:spPr bwMode="auto">
            <a:xfrm>
              <a:off x="2599134" y="2461219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0 h 9"/>
                <a:gd name="T4" fmla="*/ 0 w 9"/>
                <a:gd name="T5" fmla="*/ 2 h 9"/>
                <a:gd name="T6" fmla="*/ 0 w 9"/>
                <a:gd name="T7" fmla="*/ 7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1" name="Freeform 190"/>
            <p:cNvSpPr/>
            <p:nvPr/>
          </p:nvSpPr>
          <p:spPr bwMode="auto">
            <a:xfrm>
              <a:off x="2627709" y="2455265"/>
              <a:ext cx="22622" cy="23813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8 h 9"/>
                <a:gd name="T8" fmla="*/ 2 w 9"/>
                <a:gd name="T9" fmla="*/ 9 h 9"/>
                <a:gd name="T10" fmla="*/ 7 w 9"/>
                <a:gd name="T11" fmla="*/ 9 h 9"/>
                <a:gd name="T12" fmla="*/ 9 w 9"/>
                <a:gd name="T13" fmla="*/ 7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2" name="Freeform 191"/>
            <p:cNvSpPr/>
            <p:nvPr/>
          </p:nvSpPr>
          <p:spPr bwMode="auto">
            <a:xfrm>
              <a:off x="2656284" y="2452884"/>
              <a:ext cx="22622" cy="23813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7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3" name="Freeform 192"/>
            <p:cNvSpPr/>
            <p:nvPr/>
          </p:nvSpPr>
          <p:spPr bwMode="auto">
            <a:xfrm>
              <a:off x="2601515" y="2486221"/>
              <a:ext cx="23813" cy="23813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7 w 9"/>
                <a:gd name="T11" fmla="*/ 9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4" name="Freeform 193"/>
            <p:cNvSpPr/>
            <p:nvPr/>
          </p:nvSpPr>
          <p:spPr bwMode="auto">
            <a:xfrm>
              <a:off x="2630090" y="2483841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5" name="Freeform 194"/>
            <p:cNvSpPr/>
            <p:nvPr/>
          </p:nvSpPr>
          <p:spPr bwMode="auto">
            <a:xfrm>
              <a:off x="2658665" y="2479078"/>
              <a:ext cx="22622" cy="25004"/>
            </a:xfrm>
            <a:custGeom>
              <a:avLst/>
              <a:gdLst>
                <a:gd name="T0" fmla="*/ 6 w 9"/>
                <a:gd name="T1" fmla="*/ 0 h 10"/>
                <a:gd name="T2" fmla="*/ 2 w 9"/>
                <a:gd name="T3" fmla="*/ 1 h 10"/>
                <a:gd name="T4" fmla="*/ 0 w 9"/>
                <a:gd name="T5" fmla="*/ 3 h 10"/>
                <a:gd name="T6" fmla="*/ 1 w 9"/>
                <a:gd name="T7" fmla="*/ 8 h 10"/>
                <a:gd name="T8" fmla="*/ 3 w 9"/>
                <a:gd name="T9" fmla="*/ 9 h 10"/>
                <a:gd name="T10" fmla="*/ 7 w 9"/>
                <a:gd name="T11" fmla="*/ 9 h 10"/>
                <a:gd name="T12" fmla="*/ 9 w 9"/>
                <a:gd name="T13" fmla="*/ 7 h 10"/>
                <a:gd name="T14" fmla="*/ 8 w 9"/>
                <a:gd name="T15" fmla="*/ 2 h 10"/>
                <a:gd name="T16" fmla="*/ 6 w 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6" name="Freeform 195"/>
            <p:cNvSpPr/>
            <p:nvPr/>
          </p:nvSpPr>
          <p:spPr bwMode="auto">
            <a:xfrm>
              <a:off x="2603896" y="2514797"/>
              <a:ext cx="23813" cy="22622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7" name="Freeform 196"/>
            <p:cNvSpPr/>
            <p:nvPr/>
          </p:nvSpPr>
          <p:spPr bwMode="auto">
            <a:xfrm>
              <a:off x="2632471" y="2510035"/>
              <a:ext cx="23813" cy="22622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8 w 9"/>
                <a:gd name="T11" fmla="*/ 9 h 9"/>
                <a:gd name="T12" fmla="*/ 9 w 9"/>
                <a:gd name="T13" fmla="*/ 7 h 9"/>
                <a:gd name="T14" fmla="*/ 9 w 9"/>
                <a:gd name="T15" fmla="*/ 2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8" name="Freeform 197"/>
            <p:cNvSpPr/>
            <p:nvPr/>
          </p:nvSpPr>
          <p:spPr bwMode="auto">
            <a:xfrm>
              <a:off x="2661046" y="2506462"/>
              <a:ext cx="22622" cy="23813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9" name="Freeform 198"/>
            <p:cNvSpPr/>
            <p:nvPr/>
          </p:nvSpPr>
          <p:spPr bwMode="auto">
            <a:xfrm>
              <a:off x="2591991" y="2395734"/>
              <a:ext cx="82153" cy="57150"/>
            </a:xfrm>
            <a:custGeom>
              <a:avLst/>
              <a:gdLst>
                <a:gd name="T0" fmla="*/ 4 w 32"/>
                <a:gd name="T1" fmla="*/ 22 h 22"/>
                <a:gd name="T2" fmla="*/ 31 w 32"/>
                <a:gd name="T3" fmla="*/ 19 h 22"/>
                <a:gd name="T4" fmla="*/ 32 w 32"/>
                <a:gd name="T5" fmla="*/ 17 h 22"/>
                <a:gd name="T6" fmla="*/ 30 w 32"/>
                <a:gd name="T7" fmla="*/ 1 h 22"/>
                <a:gd name="T8" fmla="*/ 28 w 32"/>
                <a:gd name="T9" fmla="*/ 0 h 22"/>
                <a:gd name="T10" fmla="*/ 2 w 32"/>
                <a:gd name="T11" fmla="*/ 3 h 22"/>
                <a:gd name="T12" fmla="*/ 0 w 32"/>
                <a:gd name="T13" fmla="*/ 5 h 22"/>
                <a:gd name="T14" fmla="*/ 2 w 32"/>
                <a:gd name="T15" fmla="*/ 21 h 22"/>
                <a:gd name="T16" fmla="*/ 4 w 32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2">
                  <a:moveTo>
                    <a:pt x="4" y="22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3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0" name="Freeform 199"/>
            <p:cNvSpPr>
              <a:spLocks noEditPoints="1"/>
            </p:cNvSpPr>
            <p:nvPr/>
          </p:nvSpPr>
          <p:spPr bwMode="auto">
            <a:xfrm>
              <a:off x="2705100" y="2352872"/>
              <a:ext cx="135731" cy="192881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5 h 75"/>
                <a:gd name="T8" fmla="*/ 19 w 53"/>
                <a:gd name="T9" fmla="*/ 74 h 75"/>
                <a:gd name="T10" fmla="*/ 42 w 53"/>
                <a:gd name="T11" fmla="*/ 72 h 75"/>
                <a:gd name="T12" fmla="*/ 52 w 53"/>
                <a:gd name="T13" fmla="*/ 59 h 75"/>
                <a:gd name="T14" fmla="*/ 46 w 53"/>
                <a:gd name="T15" fmla="*/ 11 h 75"/>
                <a:gd name="T16" fmla="*/ 34 w 53"/>
                <a:gd name="T17" fmla="*/ 1 h 75"/>
                <a:gd name="T18" fmla="*/ 47 w 53"/>
                <a:gd name="T19" fmla="*/ 60 h 75"/>
                <a:gd name="T20" fmla="*/ 42 w 53"/>
                <a:gd name="T21" fmla="*/ 67 h 75"/>
                <a:gd name="T22" fmla="*/ 18 w 53"/>
                <a:gd name="T23" fmla="*/ 70 h 75"/>
                <a:gd name="T24" fmla="*/ 11 w 53"/>
                <a:gd name="T25" fmla="*/ 64 h 75"/>
                <a:gd name="T26" fmla="*/ 5 w 53"/>
                <a:gd name="T27" fmla="*/ 16 h 75"/>
                <a:gd name="T28" fmla="*/ 11 w 53"/>
                <a:gd name="T29" fmla="*/ 9 h 75"/>
                <a:gd name="T30" fmla="*/ 34 w 53"/>
                <a:gd name="T31" fmla="*/ 6 h 75"/>
                <a:gd name="T32" fmla="*/ 41 w 53"/>
                <a:gd name="T33" fmla="*/ 11 h 75"/>
                <a:gd name="T34" fmla="*/ 47 w 53"/>
                <a:gd name="T35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5"/>
                    <a:pt x="0" y="10"/>
                    <a:pt x="1" y="1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1"/>
                    <a:pt x="13" y="75"/>
                    <a:pt x="19" y="74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8" y="71"/>
                    <a:pt x="53" y="65"/>
                    <a:pt x="52" y="5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5"/>
                    <a:pt x="40" y="0"/>
                    <a:pt x="34" y="1"/>
                  </a:cubicBezTo>
                  <a:close/>
                  <a:moveTo>
                    <a:pt x="47" y="60"/>
                  </a:moveTo>
                  <a:cubicBezTo>
                    <a:pt x="47" y="63"/>
                    <a:pt x="45" y="66"/>
                    <a:pt x="42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5" y="70"/>
                    <a:pt x="12" y="68"/>
                    <a:pt x="11" y="6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2"/>
                    <a:pt x="7" y="9"/>
                    <a:pt x="11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8" y="6"/>
                    <a:pt x="41" y="8"/>
                    <a:pt x="41" y="11"/>
                  </a:cubicBezTo>
                  <a:lnTo>
                    <a:pt x="47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1" name="Freeform 200"/>
            <p:cNvSpPr/>
            <p:nvPr/>
          </p:nvSpPr>
          <p:spPr bwMode="auto">
            <a:xfrm>
              <a:off x="2767012" y="2496938"/>
              <a:ext cx="25003" cy="22622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0 h 9"/>
                <a:gd name="T4" fmla="*/ 0 w 10"/>
                <a:gd name="T5" fmla="*/ 3 h 9"/>
                <a:gd name="T6" fmla="*/ 1 w 10"/>
                <a:gd name="T7" fmla="*/ 7 h 9"/>
                <a:gd name="T8" fmla="*/ 3 w 10"/>
                <a:gd name="T9" fmla="*/ 9 h 9"/>
                <a:gd name="T10" fmla="*/ 8 w 10"/>
                <a:gd name="T11" fmla="*/ 8 h 9"/>
                <a:gd name="T12" fmla="*/ 9 w 10"/>
                <a:gd name="T13" fmla="*/ 6 h 9"/>
                <a:gd name="T14" fmla="*/ 9 w 10"/>
                <a:gd name="T15" fmla="*/ 1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2" name="Freeform 201"/>
            <p:cNvSpPr/>
            <p:nvPr/>
          </p:nvSpPr>
          <p:spPr bwMode="auto">
            <a:xfrm>
              <a:off x="2725340" y="2377876"/>
              <a:ext cx="90488" cy="116681"/>
            </a:xfrm>
            <a:custGeom>
              <a:avLst/>
              <a:gdLst>
                <a:gd name="T0" fmla="*/ 28 w 35"/>
                <a:gd name="T1" fmla="*/ 0 h 45"/>
                <a:gd name="T2" fmla="*/ 2 w 35"/>
                <a:gd name="T3" fmla="*/ 4 h 45"/>
                <a:gd name="T4" fmla="*/ 0 w 35"/>
                <a:gd name="T5" fmla="*/ 6 h 45"/>
                <a:gd name="T6" fmla="*/ 5 w 35"/>
                <a:gd name="T7" fmla="*/ 43 h 45"/>
                <a:gd name="T8" fmla="*/ 7 w 35"/>
                <a:gd name="T9" fmla="*/ 45 h 45"/>
                <a:gd name="T10" fmla="*/ 33 w 35"/>
                <a:gd name="T11" fmla="*/ 41 h 45"/>
                <a:gd name="T12" fmla="*/ 35 w 35"/>
                <a:gd name="T13" fmla="*/ 39 h 45"/>
                <a:gd name="T14" fmla="*/ 30 w 35"/>
                <a:gd name="T15" fmla="*/ 2 h 45"/>
                <a:gd name="T16" fmla="*/ 28 w 35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5">
                  <a:moveTo>
                    <a:pt x="28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6" y="45"/>
                    <a:pt x="7" y="45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5" y="40"/>
                    <a:pt x="35" y="3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3" name="Freeform 202"/>
            <p:cNvSpPr/>
            <p:nvPr/>
          </p:nvSpPr>
          <p:spPr bwMode="auto">
            <a:xfrm>
              <a:off x="363141" y="2277863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2 w 25"/>
                <a:gd name="T9" fmla="*/ 0 h 19"/>
                <a:gd name="T10" fmla="*/ 14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2" y="0"/>
                  </a:cubicBezTo>
                  <a:cubicBezTo>
                    <a:pt x="21" y="0"/>
                    <a:pt x="18" y="1"/>
                    <a:pt x="14" y="1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7" y="2"/>
                    <a:pt x="3" y="3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4" name="Freeform 203"/>
            <p:cNvSpPr/>
            <p:nvPr/>
          </p:nvSpPr>
          <p:spPr bwMode="auto">
            <a:xfrm>
              <a:off x="425053" y="2306437"/>
              <a:ext cx="60722" cy="44054"/>
            </a:xfrm>
            <a:custGeom>
              <a:avLst/>
              <a:gdLst>
                <a:gd name="T0" fmla="*/ 24 w 24"/>
                <a:gd name="T1" fmla="*/ 8 h 17"/>
                <a:gd name="T2" fmla="*/ 1 w 24"/>
                <a:gd name="T3" fmla="*/ 5 h 17"/>
                <a:gd name="T4" fmla="*/ 1 w 24"/>
                <a:gd name="T5" fmla="*/ 5 h 17"/>
                <a:gd name="T6" fmla="*/ 1 w 24"/>
                <a:gd name="T7" fmla="*/ 5 h 17"/>
                <a:gd name="T8" fmla="*/ 1 w 24"/>
                <a:gd name="T9" fmla="*/ 5 h 17"/>
                <a:gd name="T10" fmla="*/ 1 w 24"/>
                <a:gd name="T11" fmla="*/ 7 h 17"/>
                <a:gd name="T12" fmla="*/ 1 w 24"/>
                <a:gd name="T13" fmla="*/ 7 h 17"/>
                <a:gd name="T14" fmla="*/ 20 w 24"/>
                <a:gd name="T15" fmla="*/ 17 h 17"/>
                <a:gd name="T16" fmla="*/ 22 w 24"/>
                <a:gd name="T17" fmla="*/ 15 h 17"/>
                <a:gd name="T18" fmla="*/ 8 w 24"/>
                <a:gd name="T19" fmla="*/ 6 h 17"/>
                <a:gd name="T20" fmla="*/ 23 w 24"/>
                <a:gd name="T21" fmla="*/ 10 h 17"/>
                <a:gd name="T22" fmla="*/ 24 w 24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7">
                  <a:moveTo>
                    <a:pt x="24" y="8"/>
                  </a:moveTo>
                  <a:cubicBezTo>
                    <a:pt x="16" y="0"/>
                    <a:pt x="3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4" y="8"/>
                    <a:pt x="19" y="16"/>
                    <a:pt x="20" y="17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19" y="9"/>
                    <a:pt x="13" y="7"/>
                    <a:pt x="8" y="6"/>
                  </a:cubicBezTo>
                  <a:cubicBezTo>
                    <a:pt x="16" y="6"/>
                    <a:pt x="21" y="10"/>
                    <a:pt x="23" y="10"/>
                  </a:cubicBezTo>
                  <a:cubicBezTo>
                    <a:pt x="24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5" name="Freeform 204"/>
            <p:cNvSpPr/>
            <p:nvPr/>
          </p:nvSpPr>
          <p:spPr bwMode="auto">
            <a:xfrm>
              <a:off x="403622" y="2390972"/>
              <a:ext cx="10715" cy="20241"/>
            </a:xfrm>
            <a:custGeom>
              <a:avLst/>
              <a:gdLst>
                <a:gd name="T0" fmla="*/ 1 w 4"/>
                <a:gd name="T1" fmla="*/ 7 h 8"/>
                <a:gd name="T2" fmla="*/ 4 w 4"/>
                <a:gd name="T3" fmla="*/ 8 h 8"/>
                <a:gd name="T4" fmla="*/ 3 w 4"/>
                <a:gd name="T5" fmla="*/ 0 h 8"/>
                <a:gd name="T6" fmla="*/ 0 w 4"/>
                <a:gd name="T7" fmla="*/ 1 h 8"/>
                <a:gd name="T8" fmla="*/ 1 w 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7"/>
                  </a:moveTo>
                  <a:cubicBezTo>
                    <a:pt x="2" y="7"/>
                    <a:pt x="3" y="7"/>
                    <a:pt x="4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6" name="Freeform 206"/>
            <p:cNvSpPr/>
            <p:nvPr/>
          </p:nvSpPr>
          <p:spPr bwMode="auto">
            <a:xfrm>
              <a:off x="409575" y="2421928"/>
              <a:ext cx="7144" cy="20241"/>
            </a:xfrm>
            <a:custGeom>
              <a:avLst/>
              <a:gdLst>
                <a:gd name="T0" fmla="*/ 1 w 3"/>
                <a:gd name="T1" fmla="*/ 8 h 8"/>
                <a:gd name="T2" fmla="*/ 3 w 3"/>
                <a:gd name="T3" fmla="*/ 7 h 8"/>
                <a:gd name="T4" fmla="*/ 3 w 3"/>
                <a:gd name="T5" fmla="*/ 1 h 8"/>
                <a:gd name="T6" fmla="*/ 0 w 3"/>
                <a:gd name="T7" fmla="*/ 0 h 8"/>
                <a:gd name="T8" fmla="*/ 1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2" y="8"/>
                    <a:pt x="3" y="8"/>
                    <a:pt x="3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7" name="Freeform 207"/>
            <p:cNvSpPr>
              <a:spLocks noEditPoints="1"/>
            </p:cNvSpPr>
            <p:nvPr/>
          </p:nvSpPr>
          <p:spPr bwMode="auto">
            <a:xfrm>
              <a:off x="334565" y="2326678"/>
              <a:ext cx="157163" cy="179785"/>
            </a:xfrm>
            <a:custGeom>
              <a:avLst/>
              <a:gdLst>
                <a:gd name="T0" fmla="*/ 35 w 61"/>
                <a:gd name="T1" fmla="*/ 1 h 70"/>
                <a:gd name="T2" fmla="*/ 16 w 61"/>
                <a:gd name="T3" fmla="*/ 3 h 70"/>
                <a:gd name="T4" fmla="*/ 1 w 61"/>
                <a:gd name="T5" fmla="*/ 35 h 70"/>
                <a:gd name="T6" fmla="*/ 4 w 61"/>
                <a:gd name="T7" fmla="*/ 54 h 70"/>
                <a:gd name="T8" fmla="*/ 23 w 61"/>
                <a:gd name="T9" fmla="*/ 69 h 70"/>
                <a:gd name="T10" fmla="*/ 45 w 61"/>
                <a:gd name="T11" fmla="*/ 67 h 70"/>
                <a:gd name="T12" fmla="*/ 59 w 61"/>
                <a:gd name="T13" fmla="*/ 47 h 70"/>
                <a:gd name="T14" fmla="*/ 57 w 61"/>
                <a:gd name="T15" fmla="*/ 28 h 70"/>
                <a:gd name="T16" fmla="*/ 35 w 61"/>
                <a:gd name="T17" fmla="*/ 1 h 70"/>
                <a:gd name="T18" fmla="*/ 39 w 61"/>
                <a:gd name="T19" fmla="*/ 45 h 70"/>
                <a:gd name="T20" fmla="*/ 37 w 61"/>
                <a:gd name="T21" fmla="*/ 47 h 70"/>
                <a:gd name="T22" fmla="*/ 35 w 61"/>
                <a:gd name="T23" fmla="*/ 49 h 70"/>
                <a:gd name="T24" fmla="*/ 36 w 61"/>
                <a:gd name="T25" fmla="*/ 54 h 70"/>
                <a:gd name="T26" fmla="*/ 35 w 61"/>
                <a:gd name="T27" fmla="*/ 55 h 70"/>
                <a:gd name="T28" fmla="*/ 33 w 61"/>
                <a:gd name="T29" fmla="*/ 54 h 70"/>
                <a:gd name="T30" fmla="*/ 33 w 61"/>
                <a:gd name="T31" fmla="*/ 49 h 70"/>
                <a:gd name="T32" fmla="*/ 30 w 61"/>
                <a:gd name="T33" fmla="*/ 50 h 70"/>
                <a:gd name="T34" fmla="*/ 31 w 61"/>
                <a:gd name="T35" fmla="*/ 54 h 70"/>
                <a:gd name="T36" fmla="*/ 30 w 61"/>
                <a:gd name="T37" fmla="*/ 56 h 70"/>
                <a:gd name="T38" fmla="*/ 28 w 61"/>
                <a:gd name="T39" fmla="*/ 54 h 70"/>
                <a:gd name="T40" fmla="*/ 28 w 61"/>
                <a:gd name="T41" fmla="*/ 50 h 70"/>
                <a:gd name="T42" fmla="*/ 25 w 61"/>
                <a:gd name="T43" fmla="*/ 50 h 70"/>
                <a:gd name="T44" fmla="*/ 22 w 61"/>
                <a:gd name="T45" fmla="*/ 49 h 70"/>
                <a:gd name="T46" fmla="*/ 21 w 61"/>
                <a:gd name="T47" fmla="*/ 48 h 70"/>
                <a:gd name="T48" fmla="*/ 21 w 61"/>
                <a:gd name="T49" fmla="*/ 47 h 70"/>
                <a:gd name="T50" fmla="*/ 22 w 61"/>
                <a:gd name="T51" fmla="*/ 45 h 70"/>
                <a:gd name="T52" fmla="*/ 22 w 61"/>
                <a:gd name="T53" fmla="*/ 45 h 70"/>
                <a:gd name="T54" fmla="*/ 25 w 61"/>
                <a:gd name="T55" fmla="*/ 45 h 70"/>
                <a:gd name="T56" fmla="*/ 27 w 61"/>
                <a:gd name="T57" fmla="*/ 45 h 70"/>
                <a:gd name="T58" fmla="*/ 26 w 61"/>
                <a:gd name="T59" fmla="*/ 37 h 70"/>
                <a:gd name="T60" fmla="*/ 26 w 61"/>
                <a:gd name="T61" fmla="*/ 36 h 70"/>
                <a:gd name="T62" fmla="*/ 23 w 61"/>
                <a:gd name="T63" fmla="*/ 35 h 70"/>
                <a:gd name="T64" fmla="*/ 21 w 61"/>
                <a:gd name="T65" fmla="*/ 33 h 70"/>
                <a:gd name="T66" fmla="*/ 20 w 61"/>
                <a:gd name="T67" fmla="*/ 30 h 70"/>
                <a:gd name="T68" fmla="*/ 20 w 61"/>
                <a:gd name="T69" fmla="*/ 27 h 70"/>
                <a:gd name="T70" fmla="*/ 22 w 61"/>
                <a:gd name="T71" fmla="*/ 24 h 70"/>
                <a:gd name="T72" fmla="*/ 24 w 61"/>
                <a:gd name="T73" fmla="*/ 22 h 70"/>
                <a:gd name="T74" fmla="*/ 24 w 61"/>
                <a:gd name="T75" fmla="*/ 18 h 70"/>
                <a:gd name="T76" fmla="*/ 25 w 61"/>
                <a:gd name="T77" fmla="*/ 17 h 70"/>
                <a:gd name="T78" fmla="*/ 26 w 61"/>
                <a:gd name="T79" fmla="*/ 18 h 70"/>
                <a:gd name="T80" fmla="*/ 27 w 61"/>
                <a:gd name="T81" fmla="*/ 21 h 70"/>
                <a:gd name="T82" fmla="*/ 29 w 61"/>
                <a:gd name="T83" fmla="*/ 21 h 70"/>
                <a:gd name="T84" fmla="*/ 29 w 61"/>
                <a:gd name="T85" fmla="*/ 21 h 70"/>
                <a:gd name="T86" fmla="*/ 29 w 61"/>
                <a:gd name="T87" fmla="*/ 17 h 70"/>
                <a:gd name="T88" fmla="*/ 30 w 61"/>
                <a:gd name="T89" fmla="*/ 16 h 70"/>
                <a:gd name="T90" fmla="*/ 31 w 61"/>
                <a:gd name="T91" fmla="*/ 17 h 70"/>
                <a:gd name="T92" fmla="*/ 32 w 61"/>
                <a:gd name="T93" fmla="*/ 21 h 70"/>
                <a:gd name="T94" fmla="*/ 34 w 61"/>
                <a:gd name="T95" fmla="*/ 21 h 70"/>
                <a:gd name="T96" fmla="*/ 35 w 61"/>
                <a:gd name="T97" fmla="*/ 21 h 70"/>
                <a:gd name="T98" fmla="*/ 36 w 61"/>
                <a:gd name="T99" fmla="*/ 21 h 70"/>
                <a:gd name="T100" fmla="*/ 36 w 61"/>
                <a:gd name="T101" fmla="*/ 22 h 70"/>
                <a:gd name="T102" fmla="*/ 36 w 61"/>
                <a:gd name="T103" fmla="*/ 23 h 70"/>
                <a:gd name="T104" fmla="*/ 36 w 61"/>
                <a:gd name="T105" fmla="*/ 25 h 70"/>
                <a:gd name="T106" fmla="*/ 35 w 61"/>
                <a:gd name="T107" fmla="*/ 26 h 70"/>
                <a:gd name="T108" fmla="*/ 33 w 61"/>
                <a:gd name="T109" fmla="*/ 25 h 70"/>
                <a:gd name="T110" fmla="*/ 32 w 61"/>
                <a:gd name="T111" fmla="*/ 25 h 70"/>
                <a:gd name="T112" fmla="*/ 33 w 61"/>
                <a:gd name="T113" fmla="*/ 33 h 70"/>
                <a:gd name="T114" fmla="*/ 37 w 61"/>
                <a:gd name="T115" fmla="*/ 35 h 70"/>
                <a:gd name="T116" fmla="*/ 40 w 61"/>
                <a:gd name="T117" fmla="*/ 40 h 70"/>
                <a:gd name="T118" fmla="*/ 39 w 61"/>
                <a:gd name="T11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0">
                  <a:moveTo>
                    <a:pt x="35" y="1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7" y="4"/>
                    <a:pt x="0" y="26"/>
                    <a:pt x="1" y="3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4"/>
                    <a:pt x="13" y="70"/>
                    <a:pt x="23" y="6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5"/>
                    <a:pt x="61" y="57"/>
                    <a:pt x="59" y="4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19"/>
                    <a:pt x="44" y="0"/>
                    <a:pt x="35" y="1"/>
                  </a:cubicBezTo>
                  <a:close/>
                  <a:moveTo>
                    <a:pt x="39" y="45"/>
                  </a:moveTo>
                  <a:cubicBezTo>
                    <a:pt x="39" y="46"/>
                    <a:pt x="38" y="47"/>
                    <a:pt x="37" y="47"/>
                  </a:cubicBezTo>
                  <a:cubicBezTo>
                    <a:pt x="37" y="48"/>
                    <a:pt x="36" y="48"/>
                    <a:pt x="35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5"/>
                    <a:pt x="35" y="55"/>
                  </a:cubicBezTo>
                  <a:cubicBezTo>
                    <a:pt x="34" y="55"/>
                    <a:pt x="34" y="55"/>
                    <a:pt x="33" y="54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50"/>
                    <a:pt x="31" y="50"/>
                    <a:pt x="30" y="50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0" y="56"/>
                    <a:pt x="30" y="56"/>
                  </a:cubicBezTo>
                  <a:cubicBezTo>
                    <a:pt x="29" y="56"/>
                    <a:pt x="28" y="55"/>
                    <a:pt x="28" y="5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6" y="50"/>
                    <a:pt x="25" y="50"/>
                  </a:cubicBezTo>
                  <a:cubicBezTo>
                    <a:pt x="23" y="50"/>
                    <a:pt x="22" y="50"/>
                    <a:pt x="22" y="49"/>
                  </a:cubicBezTo>
                  <a:cubicBezTo>
                    <a:pt x="21" y="49"/>
                    <a:pt x="21" y="49"/>
                    <a:pt x="21" y="48"/>
                  </a:cubicBezTo>
                  <a:cubicBezTo>
                    <a:pt x="21" y="48"/>
                    <a:pt x="21" y="47"/>
                    <a:pt x="21" y="47"/>
                  </a:cubicBezTo>
                  <a:cubicBezTo>
                    <a:pt x="21" y="46"/>
                    <a:pt x="21" y="46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6" y="45"/>
                    <a:pt x="26" y="45"/>
                    <a:pt x="27" y="4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4" y="36"/>
                    <a:pt x="23" y="35"/>
                  </a:cubicBezTo>
                  <a:cubicBezTo>
                    <a:pt x="22" y="34"/>
                    <a:pt x="22" y="34"/>
                    <a:pt x="21" y="33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29"/>
                    <a:pt x="20" y="28"/>
                    <a:pt x="20" y="27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2" y="23"/>
                    <a:pt x="23" y="23"/>
                    <a:pt x="24" y="2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6" y="17"/>
                    <a:pt x="26" y="17"/>
                    <a:pt x="26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4" y="21"/>
                    <a:pt x="35" y="21"/>
                    <a:pt x="35" y="21"/>
                  </a:cubicBezTo>
                  <a:cubicBezTo>
                    <a:pt x="35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2"/>
                  </a:cubicBezTo>
                  <a:cubicBezTo>
                    <a:pt x="36" y="22"/>
                    <a:pt x="36" y="23"/>
                    <a:pt x="36" y="23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6"/>
                    <a:pt x="35" y="26"/>
                  </a:cubicBezTo>
                  <a:cubicBezTo>
                    <a:pt x="35" y="26"/>
                    <a:pt x="34" y="25"/>
                    <a:pt x="33" y="25"/>
                  </a:cubicBezTo>
                  <a:cubicBezTo>
                    <a:pt x="33" y="25"/>
                    <a:pt x="33" y="25"/>
                    <a:pt x="32" y="2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34"/>
                    <a:pt x="36" y="35"/>
                    <a:pt x="37" y="35"/>
                  </a:cubicBezTo>
                  <a:cubicBezTo>
                    <a:pt x="39" y="37"/>
                    <a:pt x="40" y="38"/>
                    <a:pt x="40" y="40"/>
                  </a:cubicBezTo>
                  <a:cubicBezTo>
                    <a:pt x="40" y="42"/>
                    <a:pt x="40" y="43"/>
                    <a:pt x="39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8" name="Freeform 208"/>
            <p:cNvSpPr/>
            <p:nvPr/>
          </p:nvSpPr>
          <p:spPr bwMode="auto">
            <a:xfrm>
              <a:off x="3458766" y="1848047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3 w 25"/>
                <a:gd name="T9" fmla="*/ 0 h 19"/>
                <a:gd name="T10" fmla="*/ 15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3" y="0"/>
                  </a:cubicBezTo>
                  <a:cubicBezTo>
                    <a:pt x="22" y="0"/>
                    <a:pt x="18" y="1"/>
                    <a:pt x="15" y="1"/>
                  </a:cubicBezTo>
                  <a:cubicBezTo>
                    <a:pt x="12" y="1"/>
                    <a:pt x="10" y="2"/>
                    <a:pt x="10" y="2"/>
                  </a:cubicBezTo>
                  <a:cubicBezTo>
                    <a:pt x="7" y="2"/>
                    <a:pt x="3" y="2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9" name="Freeform 209"/>
            <p:cNvSpPr/>
            <p:nvPr/>
          </p:nvSpPr>
          <p:spPr bwMode="auto">
            <a:xfrm>
              <a:off x="3520678" y="1876621"/>
              <a:ext cx="64294" cy="42863"/>
            </a:xfrm>
            <a:custGeom>
              <a:avLst/>
              <a:gdLst>
                <a:gd name="T0" fmla="*/ 24 w 25"/>
                <a:gd name="T1" fmla="*/ 8 h 17"/>
                <a:gd name="T2" fmla="*/ 1 w 25"/>
                <a:gd name="T3" fmla="*/ 5 h 17"/>
                <a:gd name="T4" fmla="*/ 1 w 25"/>
                <a:gd name="T5" fmla="*/ 5 h 17"/>
                <a:gd name="T6" fmla="*/ 1 w 25"/>
                <a:gd name="T7" fmla="*/ 5 h 17"/>
                <a:gd name="T8" fmla="*/ 1 w 25"/>
                <a:gd name="T9" fmla="*/ 5 h 17"/>
                <a:gd name="T10" fmla="*/ 1 w 25"/>
                <a:gd name="T11" fmla="*/ 7 h 17"/>
                <a:gd name="T12" fmla="*/ 2 w 25"/>
                <a:gd name="T13" fmla="*/ 7 h 17"/>
                <a:gd name="T14" fmla="*/ 21 w 25"/>
                <a:gd name="T15" fmla="*/ 16 h 17"/>
                <a:gd name="T16" fmla="*/ 22 w 25"/>
                <a:gd name="T17" fmla="*/ 15 h 17"/>
                <a:gd name="T18" fmla="*/ 8 w 25"/>
                <a:gd name="T19" fmla="*/ 6 h 17"/>
                <a:gd name="T20" fmla="*/ 23 w 25"/>
                <a:gd name="T21" fmla="*/ 9 h 17"/>
                <a:gd name="T22" fmla="*/ 24 w 25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7">
                  <a:moveTo>
                    <a:pt x="24" y="8"/>
                  </a:moveTo>
                  <a:cubicBezTo>
                    <a:pt x="17" y="0"/>
                    <a:pt x="4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15" y="8"/>
                    <a:pt x="19" y="16"/>
                    <a:pt x="21" y="16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20" y="9"/>
                    <a:pt x="13" y="7"/>
                    <a:pt x="8" y="6"/>
                  </a:cubicBezTo>
                  <a:cubicBezTo>
                    <a:pt x="17" y="5"/>
                    <a:pt x="21" y="9"/>
                    <a:pt x="23" y="9"/>
                  </a:cubicBezTo>
                  <a:cubicBezTo>
                    <a:pt x="25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0" name="Freeform 210"/>
            <p:cNvSpPr/>
            <p:nvPr/>
          </p:nvSpPr>
          <p:spPr bwMode="auto">
            <a:xfrm>
              <a:off x="3502819" y="1961156"/>
              <a:ext cx="7144" cy="17860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2 w 3"/>
                <a:gd name="T5" fmla="*/ 0 h 7"/>
                <a:gd name="T6" fmla="*/ 0 w 3"/>
                <a:gd name="T7" fmla="*/ 1 h 7"/>
                <a:gd name="T8" fmla="*/ 0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1" name="Freeform 211"/>
            <p:cNvSpPr/>
            <p:nvPr/>
          </p:nvSpPr>
          <p:spPr bwMode="auto">
            <a:xfrm>
              <a:off x="3505201" y="1992112"/>
              <a:ext cx="10715" cy="20241"/>
            </a:xfrm>
            <a:custGeom>
              <a:avLst/>
              <a:gdLst>
                <a:gd name="T0" fmla="*/ 1 w 4"/>
                <a:gd name="T1" fmla="*/ 8 h 8"/>
                <a:gd name="T2" fmla="*/ 4 w 4"/>
                <a:gd name="T3" fmla="*/ 7 h 8"/>
                <a:gd name="T4" fmla="*/ 3 w 4"/>
                <a:gd name="T5" fmla="*/ 1 h 8"/>
                <a:gd name="T6" fmla="*/ 0 w 4"/>
                <a:gd name="T7" fmla="*/ 0 h 8"/>
                <a:gd name="T8" fmla="*/ 1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cubicBezTo>
                    <a:pt x="2" y="8"/>
                    <a:pt x="3" y="8"/>
                    <a:pt x="4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2" name="Freeform 212"/>
            <p:cNvSpPr>
              <a:spLocks noEditPoints="1"/>
            </p:cNvSpPr>
            <p:nvPr/>
          </p:nvSpPr>
          <p:spPr bwMode="auto">
            <a:xfrm>
              <a:off x="3430190" y="1894481"/>
              <a:ext cx="157163" cy="182166"/>
            </a:xfrm>
            <a:custGeom>
              <a:avLst/>
              <a:gdLst>
                <a:gd name="T0" fmla="*/ 35 w 61"/>
                <a:gd name="T1" fmla="*/ 2 h 71"/>
                <a:gd name="T2" fmla="*/ 17 w 61"/>
                <a:gd name="T3" fmla="*/ 4 h 71"/>
                <a:gd name="T4" fmla="*/ 2 w 61"/>
                <a:gd name="T5" fmla="*/ 36 h 71"/>
                <a:gd name="T6" fmla="*/ 4 w 61"/>
                <a:gd name="T7" fmla="*/ 55 h 71"/>
                <a:gd name="T8" fmla="*/ 23 w 61"/>
                <a:gd name="T9" fmla="*/ 70 h 71"/>
                <a:gd name="T10" fmla="*/ 45 w 61"/>
                <a:gd name="T11" fmla="*/ 67 h 71"/>
                <a:gd name="T12" fmla="*/ 60 w 61"/>
                <a:gd name="T13" fmla="*/ 48 h 71"/>
                <a:gd name="T14" fmla="*/ 57 w 61"/>
                <a:gd name="T15" fmla="*/ 29 h 71"/>
                <a:gd name="T16" fmla="*/ 35 w 61"/>
                <a:gd name="T17" fmla="*/ 2 h 71"/>
                <a:gd name="T18" fmla="*/ 40 w 61"/>
                <a:gd name="T19" fmla="*/ 45 h 71"/>
                <a:gd name="T20" fmla="*/ 38 w 61"/>
                <a:gd name="T21" fmla="*/ 48 h 71"/>
                <a:gd name="T22" fmla="*/ 36 w 61"/>
                <a:gd name="T23" fmla="*/ 49 h 71"/>
                <a:gd name="T24" fmla="*/ 36 w 61"/>
                <a:gd name="T25" fmla="*/ 54 h 71"/>
                <a:gd name="T26" fmla="*/ 35 w 61"/>
                <a:gd name="T27" fmla="*/ 56 h 71"/>
                <a:gd name="T28" fmla="*/ 34 w 61"/>
                <a:gd name="T29" fmla="*/ 55 h 71"/>
                <a:gd name="T30" fmla="*/ 33 w 61"/>
                <a:gd name="T31" fmla="*/ 50 h 71"/>
                <a:gd name="T32" fmla="*/ 31 w 61"/>
                <a:gd name="T33" fmla="*/ 51 h 71"/>
                <a:gd name="T34" fmla="*/ 31 w 61"/>
                <a:gd name="T35" fmla="*/ 55 h 71"/>
                <a:gd name="T36" fmla="*/ 30 w 61"/>
                <a:gd name="T37" fmla="*/ 56 h 71"/>
                <a:gd name="T38" fmla="*/ 29 w 61"/>
                <a:gd name="T39" fmla="*/ 55 h 71"/>
                <a:gd name="T40" fmla="*/ 28 w 61"/>
                <a:gd name="T41" fmla="*/ 51 h 71"/>
                <a:gd name="T42" fmla="*/ 25 w 61"/>
                <a:gd name="T43" fmla="*/ 51 h 71"/>
                <a:gd name="T44" fmla="*/ 22 w 61"/>
                <a:gd name="T45" fmla="*/ 50 h 71"/>
                <a:gd name="T46" fmla="*/ 22 w 61"/>
                <a:gd name="T47" fmla="*/ 49 h 71"/>
                <a:gd name="T48" fmla="*/ 22 w 61"/>
                <a:gd name="T49" fmla="*/ 48 h 71"/>
                <a:gd name="T50" fmla="*/ 22 w 61"/>
                <a:gd name="T51" fmla="*/ 46 h 71"/>
                <a:gd name="T52" fmla="*/ 22 w 61"/>
                <a:gd name="T53" fmla="*/ 46 h 71"/>
                <a:gd name="T54" fmla="*/ 25 w 61"/>
                <a:gd name="T55" fmla="*/ 46 h 71"/>
                <a:gd name="T56" fmla="*/ 28 w 61"/>
                <a:gd name="T57" fmla="*/ 46 h 71"/>
                <a:gd name="T58" fmla="*/ 26 w 61"/>
                <a:gd name="T59" fmla="*/ 37 h 71"/>
                <a:gd name="T60" fmla="*/ 26 w 61"/>
                <a:gd name="T61" fmla="*/ 37 h 71"/>
                <a:gd name="T62" fmla="*/ 23 w 61"/>
                <a:gd name="T63" fmla="*/ 36 h 71"/>
                <a:gd name="T64" fmla="*/ 21 w 61"/>
                <a:gd name="T65" fmla="*/ 34 h 71"/>
                <a:gd name="T66" fmla="*/ 20 w 61"/>
                <a:gd name="T67" fmla="*/ 30 h 71"/>
                <a:gd name="T68" fmla="*/ 20 w 61"/>
                <a:gd name="T69" fmla="*/ 28 h 71"/>
                <a:gd name="T70" fmla="*/ 22 w 61"/>
                <a:gd name="T71" fmla="*/ 25 h 71"/>
                <a:gd name="T72" fmla="*/ 25 w 61"/>
                <a:gd name="T73" fmla="*/ 23 h 71"/>
                <a:gd name="T74" fmla="*/ 24 w 61"/>
                <a:gd name="T75" fmla="*/ 19 h 71"/>
                <a:gd name="T76" fmla="*/ 25 w 61"/>
                <a:gd name="T77" fmla="*/ 18 h 71"/>
                <a:gd name="T78" fmla="*/ 27 w 61"/>
                <a:gd name="T79" fmla="*/ 19 h 71"/>
                <a:gd name="T80" fmla="*/ 27 w 61"/>
                <a:gd name="T81" fmla="*/ 22 h 71"/>
                <a:gd name="T82" fmla="*/ 29 w 61"/>
                <a:gd name="T83" fmla="*/ 22 h 71"/>
                <a:gd name="T84" fmla="*/ 30 w 61"/>
                <a:gd name="T85" fmla="*/ 22 h 71"/>
                <a:gd name="T86" fmla="*/ 29 w 61"/>
                <a:gd name="T87" fmla="*/ 18 h 71"/>
                <a:gd name="T88" fmla="*/ 30 w 61"/>
                <a:gd name="T89" fmla="*/ 17 h 71"/>
                <a:gd name="T90" fmla="*/ 32 w 61"/>
                <a:gd name="T91" fmla="*/ 18 h 71"/>
                <a:gd name="T92" fmla="*/ 32 w 61"/>
                <a:gd name="T93" fmla="*/ 22 h 71"/>
                <a:gd name="T94" fmla="*/ 34 w 61"/>
                <a:gd name="T95" fmla="*/ 22 h 71"/>
                <a:gd name="T96" fmla="*/ 35 w 61"/>
                <a:gd name="T97" fmla="*/ 22 h 71"/>
                <a:gd name="T98" fmla="*/ 36 w 61"/>
                <a:gd name="T99" fmla="*/ 22 h 71"/>
                <a:gd name="T100" fmla="*/ 37 w 61"/>
                <a:gd name="T101" fmla="*/ 23 h 71"/>
                <a:gd name="T102" fmla="*/ 37 w 61"/>
                <a:gd name="T103" fmla="*/ 24 h 71"/>
                <a:gd name="T104" fmla="*/ 36 w 61"/>
                <a:gd name="T105" fmla="*/ 26 h 71"/>
                <a:gd name="T106" fmla="*/ 36 w 61"/>
                <a:gd name="T107" fmla="*/ 26 h 71"/>
                <a:gd name="T108" fmla="*/ 33 w 61"/>
                <a:gd name="T109" fmla="*/ 26 h 71"/>
                <a:gd name="T110" fmla="*/ 33 w 61"/>
                <a:gd name="T111" fmla="*/ 26 h 71"/>
                <a:gd name="T112" fmla="*/ 34 w 61"/>
                <a:gd name="T113" fmla="*/ 34 h 71"/>
                <a:gd name="T114" fmla="*/ 38 w 61"/>
                <a:gd name="T115" fmla="*/ 36 h 71"/>
                <a:gd name="T116" fmla="*/ 40 w 61"/>
                <a:gd name="T117" fmla="*/ 41 h 71"/>
                <a:gd name="T118" fmla="*/ 40 w 61"/>
                <a:gd name="T11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1">
                  <a:moveTo>
                    <a:pt x="35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7" y="5"/>
                    <a:pt x="0" y="26"/>
                    <a:pt x="2" y="3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65"/>
                    <a:pt x="14" y="71"/>
                    <a:pt x="2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6"/>
                    <a:pt x="61" y="58"/>
                    <a:pt x="60" y="4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19"/>
                    <a:pt x="44" y="0"/>
                    <a:pt x="35" y="2"/>
                  </a:cubicBezTo>
                  <a:close/>
                  <a:moveTo>
                    <a:pt x="40" y="45"/>
                  </a:moveTo>
                  <a:cubicBezTo>
                    <a:pt x="39" y="46"/>
                    <a:pt x="39" y="47"/>
                    <a:pt x="38" y="48"/>
                  </a:cubicBezTo>
                  <a:cubicBezTo>
                    <a:pt x="37" y="49"/>
                    <a:pt x="36" y="49"/>
                    <a:pt x="36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6"/>
                    <a:pt x="35" y="56"/>
                  </a:cubicBezTo>
                  <a:cubicBezTo>
                    <a:pt x="34" y="56"/>
                    <a:pt x="34" y="55"/>
                    <a:pt x="34" y="55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50"/>
                    <a:pt x="32" y="51"/>
                    <a:pt x="31" y="51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6"/>
                    <a:pt x="31" y="56"/>
                    <a:pt x="30" y="56"/>
                  </a:cubicBezTo>
                  <a:cubicBezTo>
                    <a:pt x="29" y="56"/>
                    <a:pt x="29" y="56"/>
                    <a:pt x="29" y="55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1"/>
                    <a:pt x="25" y="51"/>
                  </a:cubicBezTo>
                  <a:cubicBezTo>
                    <a:pt x="23" y="51"/>
                    <a:pt x="22" y="50"/>
                    <a:pt x="22" y="50"/>
                  </a:cubicBezTo>
                  <a:cubicBezTo>
                    <a:pt x="22" y="50"/>
                    <a:pt x="22" y="50"/>
                    <a:pt x="22" y="49"/>
                  </a:cubicBezTo>
                  <a:cubicBezTo>
                    <a:pt x="22" y="49"/>
                    <a:pt x="22" y="48"/>
                    <a:pt x="22" y="48"/>
                  </a:cubicBezTo>
                  <a:cubicBezTo>
                    <a:pt x="22" y="47"/>
                    <a:pt x="22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4" y="46"/>
                    <a:pt x="25" y="46"/>
                  </a:cubicBezTo>
                  <a:cubicBezTo>
                    <a:pt x="26" y="46"/>
                    <a:pt x="27" y="46"/>
                    <a:pt x="28" y="4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6"/>
                    <a:pt x="23" y="36"/>
                  </a:cubicBezTo>
                  <a:cubicBezTo>
                    <a:pt x="22" y="35"/>
                    <a:pt x="22" y="34"/>
                    <a:pt x="21" y="34"/>
                  </a:cubicBezTo>
                  <a:cubicBezTo>
                    <a:pt x="21" y="33"/>
                    <a:pt x="20" y="32"/>
                    <a:pt x="20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1" y="27"/>
                    <a:pt x="21" y="26"/>
                    <a:pt x="22" y="25"/>
                  </a:cubicBezTo>
                  <a:cubicBezTo>
                    <a:pt x="23" y="24"/>
                    <a:pt x="24" y="24"/>
                    <a:pt x="25" y="23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26" y="17"/>
                    <a:pt x="27" y="18"/>
                    <a:pt x="27" y="1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30" y="17"/>
                    <a:pt x="30" y="17"/>
                  </a:cubicBezTo>
                  <a:cubicBezTo>
                    <a:pt x="31" y="17"/>
                    <a:pt x="32" y="17"/>
                    <a:pt x="32" y="1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7" y="22"/>
                    <a:pt x="37" y="23"/>
                  </a:cubicBezTo>
                  <a:cubicBezTo>
                    <a:pt x="37" y="23"/>
                    <a:pt x="37" y="24"/>
                    <a:pt x="37" y="24"/>
                  </a:cubicBezTo>
                  <a:cubicBezTo>
                    <a:pt x="37" y="25"/>
                    <a:pt x="36" y="25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4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5"/>
                    <a:pt x="37" y="35"/>
                    <a:pt x="38" y="36"/>
                  </a:cubicBezTo>
                  <a:cubicBezTo>
                    <a:pt x="39" y="38"/>
                    <a:pt x="40" y="39"/>
                    <a:pt x="40" y="41"/>
                  </a:cubicBezTo>
                  <a:cubicBezTo>
                    <a:pt x="40" y="43"/>
                    <a:pt x="40" y="44"/>
                    <a:pt x="4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3" name="Freeform 213"/>
            <p:cNvSpPr>
              <a:spLocks noEditPoints="1"/>
            </p:cNvSpPr>
            <p:nvPr/>
          </p:nvSpPr>
          <p:spPr bwMode="auto">
            <a:xfrm>
              <a:off x="483394" y="2725537"/>
              <a:ext cx="92869" cy="95250"/>
            </a:xfrm>
            <a:custGeom>
              <a:avLst/>
              <a:gdLst>
                <a:gd name="T0" fmla="*/ 15 w 36"/>
                <a:gd name="T1" fmla="*/ 2 h 37"/>
                <a:gd name="T2" fmla="*/ 1 w 36"/>
                <a:gd name="T3" fmla="*/ 21 h 37"/>
                <a:gd name="T4" fmla="*/ 20 w 36"/>
                <a:gd name="T5" fmla="*/ 36 h 37"/>
                <a:gd name="T6" fmla="*/ 35 w 36"/>
                <a:gd name="T7" fmla="*/ 16 h 37"/>
                <a:gd name="T8" fmla="*/ 15 w 36"/>
                <a:gd name="T9" fmla="*/ 2 h 37"/>
                <a:gd name="T10" fmla="*/ 20 w 36"/>
                <a:gd name="T11" fmla="*/ 32 h 37"/>
                <a:gd name="T12" fmla="*/ 4 w 36"/>
                <a:gd name="T13" fmla="*/ 21 h 37"/>
                <a:gd name="T14" fmla="*/ 16 w 36"/>
                <a:gd name="T15" fmla="*/ 5 h 37"/>
                <a:gd name="T16" fmla="*/ 32 w 36"/>
                <a:gd name="T17" fmla="*/ 17 h 37"/>
                <a:gd name="T18" fmla="*/ 20 w 36"/>
                <a:gd name="T19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7">
                  <a:moveTo>
                    <a:pt x="15" y="2"/>
                  </a:moveTo>
                  <a:cubicBezTo>
                    <a:pt x="6" y="3"/>
                    <a:pt x="0" y="12"/>
                    <a:pt x="1" y="21"/>
                  </a:cubicBezTo>
                  <a:cubicBezTo>
                    <a:pt x="2" y="31"/>
                    <a:pt x="11" y="37"/>
                    <a:pt x="20" y="36"/>
                  </a:cubicBezTo>
                  <a:cubicBezTo>
                    <a:pt x="30" y="34"/>
                    <a:pt x="36" y="26"/>
                    <a:pt x="35" y="16"/>
                  </a:cubicBezTo>
                  <a:cubicBezTo>
                    <a:pt x="34" y="7"/>
                    <a:pt x="25" y="0"/>
                    <a:pt x="15" y="2"/>
                  </a:cubicBezTo>
                  <a:close/>
                  <a:moveTo>
                    <a:pt x="20" y="32"/>
                  </a:moveTo>
                  <a:cubicBezTo>
                    <a:pt x="12" y="34"/>
                    <a:pt x="5" y="28"/>
                    <a:pt x="4" y="21"/>
                  </a:cubicBezTo>
                  <a:cubicBezTo>
                    <a:pt x="3" y="13"/>
                    <a:pt x="8" y="6"/>
                    <a:pt x="16" y="5"/>
                  </a:cubicBezTo>
                  <a:cubicBezTo>
                    <a:pt x="23" y="4"/>
                    <a:pt x="30" y="9"/>
                    <a:pt x="32" y="17"/>
                  </a:cubicBezTo>
                  <a:cubicBezTo>
                    <a:pt x="33" y="24"/>
                    <a:pt x="27" y="31"/>
                    <a:pt x="2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4" name="Freeform 214"/>
            <p:cNvSpPr>
              <a:spLocks noEditPoints="1"/>
            </p:cNvSpPr>
            <p:nvPr/>
          </p:nvSpPr>
          <p:spPr bwMode="auto">
            <a:xfrm>
              <a:off x="514351" y="2743397"/>
              <a:ext cx="30956" cy="59531"/>
            </a:xfrm>
            <a:custGeom>
              <a:avLst/>
              <a:gdLst>
                <a:gd name="T0" fmla="*/ 8 w 12"/>
                <a:gd name="T1" fmla="*/ 10 h 23"/>
                <a:gd name="T2" fmla="*/ 8 w 12"/>
                <a:gd name="T3" fmla="*/ 6 h 23"/>
                <a:gd name="T4" fmla="*/ 8 w 12"/>
                <a:gd name="T5" fmla="*/ 6 h 23"/>
                <a:gd name="T6" fmla="*/ 9 w 12"/>
                <a:gd name="T7" fmla="*/ 6 h 23"/>
                <a:gd name="T8" fmla="*/ 10 w 12"/>
                <a:gd name="T9" fmla="*/ 5 h 23"/>
                <a:gd name="T10" fmla="*/ 10 w 12"/>
                <a:gd name="T11" fmla="*/ 5 h 23"/>
                <a:gd name="T12" fmla="*/ 10 w 12"/>
                <a:gd name="T13" fmla="*/ 4 h 23"/>
                <a:gd name="T14" fmla="*/ 10 w 12"/>
                <a:gd name="T15" fmla="*/ 3 h 23"/>
                <a:gd name="T16" fmla="*/ 9 w 12"/>
                <a:gd name="T17" fmla="*/ 3 h 23"/>
                <a:gd name="T18" fmla="*/ 8 w 12"/>
                <a:gd name="T19" fmla="*/ 3 h 23"/>
                <a:gd name="T20" fmla="*/ 7 w 12"/>
                <a:gd name="T21" fmla="*/ 3 h 23"/>
                <a:gd name="T22" fmla="*/ 7 w 12"/>
                <a:gd name="T23" fmla="*/ 1 h 23"/>
                <a:gd name="T24" fmla="*/ 6 w 12"/>
                <a:gd name="T25" fmla="*/ 0 h 23"/>
                <a:gd name="T26" fmla="*/ 6 w 12"/>
                <a:gd name="T27" fmla="*/ 1 h 23"/>
                <a:gd name="T28" fmla="*/ 6 w 12"/>
                <a:gd name="T29" fmla="*/ 3 h 23"/>
                <a:gd name="T30" fmla="*/ 6 w 12"/>
                <a:gd name="T31" fmla="*/ 3 h 23"/>
                <a:gd name="T32" fmla="*/ 4 w 12"/>
                <a:gd name="T33" fmla="*/ 4 h 23"/>
                <a:gd name="T34" fmla="*/ 4 w 12"/>
                <a:gd name="T35" fmla="*/ 1 h 23"/>
                <a:gd name="T36" fmla="*/ 3 w 12"/>
                <a:gd name="T37" fmla="*/ 1 h 23"/>
                <a:gd name="T38" fmla="*/ 3 w 12"/>
                <a:gd name="T39" fmla="*/ 2 h 23"/>
                <a:gd name="T40" fmla="*/ 3 w 12"/>
                <a:gd name="T41" fmla="*/ 4 h 23"/>
                <a:gd name="T42" fmla="*/ 1 w 12"/>
                <a:gd name="T43" fmla="*/ 5 h 23"/>
                <a:gd name="T44" fmla="*/ 1 w 12"/>
                <a:gd name="T45" fmla="*/ 7 h 23"/>
                <a:gd name="T46" fmla="*/ 0 w 12"/>
                <a:gd name="T47" fmla="*/ 8 h 23"/>
                <a:gd name="T48" fmla="*/ 1 w 12"/>
                <a:gd name="T49" fmla="*/ 10 h 23"/>
                <a:gd name="T50" fmla="*/ 2 w 12"/>
                <a:gd name="T51" fmla="*/ 11 h 23"/>
                <a:gd name="T52" fmla="*/ 4 w 12"/>
                <a:gd name="T53" fmla="*/ 12 h 23"/>
                <a:gd name="T54" fmla="*/ 4 w 12"/>
                <a:gd name="T55" fmla="*/ 12 h 23"/>
                <a:gd name="T56" fmla="*/ 5 w 12"/>
                <a:gd name="T57" fmla="*/ 17 h 23"/>
                <a:gd name="T58" fmla="*/ 4 w 12"/>
                <a:gd name="T59" fmla="*/ 17 h 23"/>
                <a:gd name="T60" fmla="*/ 2 w 12"/>
                <a:gd name="T61" fmla="*/ 17 h 23"/>
                <a:gd name="T62" fmla="*/ 2 w 12"/>
                <a:gd name="T63" fmla="*/ 18 h 23"/>
                <a:gd name="T64" fmla="*/ 2 w 12"/>
                <a:gd name="T65" fmla="*/ 18 h 23"/>
                <a:gd name="T66" fmla="*/ 2 w 12"/>
                <a:gd name="T67" fmla="*/ 19 h 23"/>
                <a:gd name="T68" fmla="*/ 2 w 12"/>
                <a:gd name="T69" fmla="*/ 20 h 23"/>
                <a:gd name="T70" fmla="*/ 3 w 12"/>
                <a:gd name="T71" fmla="*/ 20 h 23"/>
                <a:gd name="T72" fmla="*/ 5 w 12"/>
                <a:gd name="T73" fmla="*/ 20 h 23"/>
                <a:gd name="T74" fmla="*/ 6 w 12"/>
                <a:gd name="T75" fmla="*/ 23 h 23"/>
                <a:gd name="T76" fmla="*/ 7 w 12"/>
                <a:gd name="T77" fmla="*/ 23 h 23"/>
                <a:gd name="T78" fmla="*/ 7 w 12"/>
                <a:gd name="T79" fmla="*/ 23 h 23"/>
                <a:gd name="T80" fmla="*/ 7 w 12"/>
                <a:gd name="T81" fmla="*/ 20 h 23"/>
                <a:gd name="T82" fmla="*/ 8 w 12"/>
                <a:gd name="T83" fmla="*/ 20 h 23"/>
                <a:gd name="T84" fmla="*/ 9 w 12"/>
                <a:gd name="T85" fmla="*/ 22 h 23"/>
                <a:gd name="T86" fmla="*/ 10 w 12"/>
                <a:gd name="T87" fmla="*/ 23 h 23"/>
                <a:gd name="T88" fmla="*/ 10 w 12"/>
                <a:gd name="T89" fmla="*/ 22 h 23"/>
                <a:gd name="T90" fmla="*/ 10 w 12"/>
                <a:gd name="T91" fmla="*/ 19 h 23"/>
                <a:gd name="T92" fmla="*/ 11 w 12"/>
                <a:gd name="T93" fmla="*/ 18 h 23"/>
                <a:gd name="T94" fmla="*/ 12 w 12"/>
                <a:gd name="T95" fmla="*/ 17 h 23"/>
                <a:gd name="T96" fmla="*/ 12 w 12"/>
                <a:gd name="T97" fmla="*/ 14 h 23"/>
                <a:gd name="T98" fmla="*/ 11 w 12"/>
                <a:gd name="T99" fmla="*/ 12 h 23"/>
                <a:gd name="T100" fmla="*/ 8 w 12"/>
                <a:gd name="T101" fmla="*/ 10 h 23"/>
                <a:gd name="T102" fmla="*/ 5 w 12"/>
                <a:gd name="T103" fmla="*/ 6 h 23"/>
                <a:gd name="T104" fmla="*/ 6 w 12"/>
                <a:gd name="T105" fmla="*/ 6 h 23"/>
                <a:gd name="T106" fmla="*/ 7 w 12"/>
                <a:gd name="T107" fmla="*/ 10 h 23"/>
                <a:gd name="T108" fmla="*/ 5 w 12"/>
                <a:gd name="T109" fmla="*/ 9 h 23"/>
                <a:gd name="T110" fmla="*/ 5 w 12"/>
                <a:gd name="T111" fmla="*/ 6 h 23"/>
                <a:gd name="T112" fmla="*/ 6 w 12"/>
                <a:gd name="T113" fmla="*/ 17 h 23"/>
                <a:gd name="T114" fmla="*/ 6 w 12"/>
                <a:gd name="T115" fmla="*/ 13 h 23"/>
                <a:gd name="T116" fmla="*/ 7 w 12"/>
                <a:gd name="T117" fmla="*/ 13 h 23"/>
                <a:gd name="T118" fmla="*/ 8 w 12"/>
                <a:gd name="T119" fmla="*/ 17 h 23"/>
                <a:gd name="T120" fmla="*/ 6 w 12"/>
                <a:gd name="T12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" h="23">
                  <a:moveTo>
                    <a:pt x="8" y="1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10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1" y="18"/>
                    <a:pt x="12" y="17"/>
                    <a:pt x="12" y="17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2" y="13"/>
                    <a:pt x="12" y="12"/>
                    <a:pt x="11" y="12"/>
                  </a:cubicBezTo>
                  <a:cubicBezTo>
                    <a:pt x="10" y="11"/>
                    <a:pt x="9" y="11"/>
                    <a:pt x="8" y="10"/>
                  </a:cubicBezTo>
                  <a:close/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9"/>
                  </a:cubicBezTo>
                  <a:lnTo>
                    <a:pt x="5" y="6"/>
                  </a:lnTo>
                  <a:close/>
                  <a:moveTo>
                    <a:pt x="6" y="17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7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5" name="Freeform 215"/>
            <p:cNvSpPr>
              <a:spLocks noEditPoints="1"/>
            </p:cNvSpPr>
            <p:nvPr/>
          </p:nvSpPr>
          <p:spPr bwMode="auto">
            <a:xfrm>
              <a:off x="3232547" y="1196774"/>
              <a:ext cx="164306" cy="166688"/>
            </a:xfrm>
            <a:custGeom>
              <a:avLst/>
              <a:gdLst>
                <a:gd name="T0" fmla="*/ 28 w 64"/>
                <a:gd name="T1" fmla="*/ 3 h 65"/>
                <a:gd name="T2" fmla="*/ 2 w 64"/>
                <a:gd name="T3" fmla="*/ 37 h 65"/>
                <a:gd name="T4" fmla="*/ 37 w 64"/>
                <a:gd name="T5" fmla="*/ 62 h 65"/>
                <a:gd name="T6" fmla="*/ 62 w 64"/>
                <a:gd name="T7" fmla="*/ 28 h 65"/>
                <a:gd name="T8" fmla="*/ 28 w 64"/>
                <a:gd name="T9" fmla="*/ 3 h 65"/>
                <a:gd name="T10" fmla="*/ 36 w 64"/>
                <a:gd name="T11" fmla="*/ 56 h 65"/>
                <a:gd name="T12" fmla="*/ 8 w 64"/>
                <a:gd name="T13" fmla="*/ 36 h 65"/>
                <a:gd name="T14" fmla="*/ 28 w 64"/>
                <a:gd name="T15" fmla="*/ 8 h 65"/>
                <a:gd name="T16" fmla="*/ 56 w 64"/>
                <a:gd name="T17" fmla="*/ 29 h 65"/>
                <a:gd name="T18" fmla="*/ 36 w 64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28" y="3"/>
                  </a:moveTo>
                  <a:cubicBezTo>
                    <a:pt x="11" y="5"/>
                    <a:pt x="0" y="20"/>
                    <a:pt x="2" y="37"/>
                  </a:cubicBezTo>
                  <a:cubicBezTo>
                    <a:pt x="5" y="53"/>
                    <a:pt x="20" y="65"/>
                    <a:pt x="37" y="62"/>
                  </a:cubicBezTo>
                  <a:cubicBezTo>
                    <a:pt x="53" y="60"/>
                    <a:pt x="64" y="44"/>
                    <a:pt x="62" y="28"/>
                  </a:cubicBezTo>
                  <a:cubicBezTo>
                    <a:pt x="59" y="11"/>
                    <a:pt x="44" y="0"/>
                    <a:pt x="28" y="3"/>
                  </a:cubicBezTo>
                  <a:close/>
                  <a:moveTo>
                    <a:pt x="36" y="56"/>
                  </a:moveTo>
                  <a:cubicBezTo>
                    <a:pt x="22" y="58"/>
                    <a:pt x="10" y="49"/>
                    <a:pt x="8" y="36"/>
                  </a:cubicBezTo>
                  <a:cubicBezTo>
                    <a:pt x="6" y="23"/>
                    <a:pt x="15" y="10"/>
                    <a:pt x="28" y="8"/>
                  </a:cubicBezTo>
                  <a:cubicBezTo>
                    <a:pt x="42" y="6"/>
                    <a:pt x="54" y="16"/>
                    <a:pt x="56" y="29"/>
                  </a:cubicBezTo>
                  <a:cubicBezTo>
                    <a:pt x="58" y="42"/>
                    <a:pt x="49" y="54"/>
                    <a:pt x="36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6" name="Freeform 216"/>
            <p:cNvSpPr>
              <a:spLocks noEditPoints="1"/>
            </p:cNvSpPr>
            <p:nvPr/>
          </p:nvSpPr>
          <p:spPr bwMode="auto">
            <a:xfrm>
              <a:off x="3288507" y="1227731"/>
              <a:ext cx="54769" cy="104775"/>
            </a:xfrm>
            <a:custGeom>
              <a:avLst/>
              <a:gdLst>
                <a:gd name="T0" fmla="*/ 14 w 21"/>
                <a:gd name="T1" fmla="*/ 18 h 41"/>
                <a:gd name="T2" fmla="*/ 13 w 21"/>
                <a:gd name="T3" fmla="*/ 10 h 41"/>
                <a:gd name="T4" fmla="*/ 14 w 21"/>
                <a:gd name="T5" fmla="*/ 10 h 41"/>
                <a:gd name="T6" fmla="*/ 16 w 21"/>
                <a:gd name="T7" fmla="*/ 10 h 41"/>
                <a:gd name="T8" fmla="*/ 17 w 21"/>
                <a:gd name="T9" fmla="*/ 9 h 41"/>
                <a:gd name="T10" fmla="*/ 17 w 21"/>
                <a:gd name="T11" fmla="*/ 8 h 41"/>
                <a:gd name="T12" fmla="*/ 17 w 21"/>
                <a:gd name="T13" fmla="*/ 6 h 41"/>
                <a:gd name="T14" fmla="*/ 17 w 21"/>
                <a:gd name="T15" fmla="*/ 5 h 41"/>
                <a:gd name="T16" fmla="*/ 16 w 21"/>
                <a:gd name="T17" fmla="*/ 5 h 41"/>
                <a:gd name="T18" fmla="*/ 14 w 21"/>
                <a:gd name="T19" fmla="*/ 5 h 41"/>
                <a:gd name="T20" fmla="*/ 12 w 21"/>
                <a:gd name="T21" fmla="*/ 5 h 41"/>
                <a:gd name="T22" fmla="*/ 12 w 21"/>
                <a:gd name="T23" fmla="*/ 1 h 41"/>
                <a:gd name="T24" fmla="*/ 10 w 21"/>
                <a:gd name="T25" fmla="*/ 0 h 41"/>
                <a:gd name="T26" fmla="*/ 9 w 21"/>
                <a:gd name="T27" fmla="*/ 2 h 41"/>
                <a:gd name="T28" fmla="*/ 10 w 21"/>
                <a:gd name="T29" fmla="*/ 5 h 41"/>
                <a:gd name="T30" fmla="*/ 10 w 21"/>
                <a:gd name="T31" fmla="*/ 5 h 41"/>
                <a:gd name="T32" fmla="*/ 7 w 21"/>
                <a:gd name="T33" fmla="*/ 6 h 41"/>
                <a:gd name="T34" fmla="*/ 7 w 21"/>
                <a:gd name="T35" fmla="*/ 2 h 41"/>
                <a:gd name="T36" fmla="*/ 5 w 21"/>
                <a:gd name="T37" fmla="*/ 1 h 41"/>
                <a:gd name="T38" fmla="*/ 4 w 21"/>
                <a:gd name="T39" fmla="*/ 2 h 41"/>
                <a:gd name="T40" fmla="*/ 5 w 21"/>
                <a:gd name="T41" fmla="*/ 7 h 41"/>
                <a:gd name="T42" fmla="*/ 2 w 21"/>
                <a:gd name="T43" fmla="*/ 9 h 41"/>
                <a:gd name="T44" fmla="*/ 1 w 21"/>
                <a:gd name="T45" fmla="*/ 11 h 41"/>
                <a:gd name="T46" fmla="*/ 0 w 21"/>
                <a:gd name="T47" fmla="*/ 14 h 41"/>
                <a:gd name="T48" fmla="*/ 2 w 21"/>
                <a:gd name="T49" fmla="*/ 18 h 41"/>
                <a:gd name="T50" fmla="*/ 4 w 21"/>
                <a:gd name="T51" fmla="*/ 20 h 41"/>
                <a:gd name="T52" fmla="*/ 6 w 21"/>
                <a:gd name="T53" fmla="*/ 21 h 41"/>
                <a:gd name="T54" fmla="*/ 7 w 21"/>
                <a:gd name="T55" fmla="*/ 21 h 41"/>
                <a:gd name="T56" fmla="*/ 8 w 21"/>
                <a:gd name="T57" fmla="*/ 30 h 41"/>
                <a:gd name="T58" fmla="*/ 6 w 21"/>
                <a:gd name="T59" fmla="*/ 30 h 41"/>
                <a:gd name="T60" fmla="*/ 3 w 21"/>
                <a:gd name="T61" fmla="*/ 30 h 41"/>
                <a:gd name="T62" fmla="*/ 3 w 21"/>
                <a:gd name="T63" fmla="*/ 31 h 41"/>
                <a:gd name="T64" fmla="*/ 2 w 21"/>
                <a:gd name="T65" fmla="*/ 32 h 41"/>
                <a:gd name="T66" fmla="*/ 2 w 21"/>
                <a:gd name="T67" fmla="*/ 34 h 41"/>
                <a:gd name="T68" fmla="*/ 3 w 21"/>
                <a:gd name="T69" fmla="*/ 35 h 41"/>
                <a:gd name="T70" fmla="*/ 6 w 21"/>
                <a:gd name="T71" fmla="*/ 35 h 41"/>
                <a:gd name="T72" fmla="*/ 9 w 21"/>
                <a:gd name="T73" fmla="*/ 35 h 41"/>
                <a:gd name="T74" fmla="*/ 10 w 21"/>
                <a:gd name="T75" fmla="*/ 40 h 41"/>
                <a:gd name="T76" fmla="*/ 11 w 21"/>
                <a:gd name="T77" fmla="*/ 41 h 41"/>
                <a:gd name="T78" fmla="*/ 12 w 21"/>
                <a:gd name="T79" fmla="*/ 39 h 41"/>
                <a:gd name="T80" fmla="*/ 12 w 21"/>
                <a:gd name="T81" fmla="*/ 35 h 41"/>
                <a:gd name="T82" fmla="*/ 14 w 21"/>
                <a:gd name="T83" fmla="*/ 34 h 41"/>
                <a:gd name="T84" fmla="*/ 15 w 21"/>
                <a:gd name="T85" fmla="*/ 39 h 41"/>
                <a:gd name="T86" fmla="*/ 16 w 21"/>
                <a:gd name="T87" fmla="*/ 40 h 41"/>
                <a:gd name="T88" fmla="*/ 18 w 21"/>
                <a:gd name="T89" fmla="*/ 38 h 41"/>
                <a:gd name="T90" fmla="*/ 17 w 21"/>
                <a:gd name="T91" fmla="*/ 33 h 41"/>
                <a:gd name="T92" fmla="*/ 19 w 21"/>
                <a:gd name="T93" fmla="*/ 32 h 41"/>
                <a:gd name="T94" fmla="*/ 21 w 21"/>
                <a:gd name="T95" fmla="*/ 29 h 41"/>
                <a:gd name="T96" fmla="*/ 21 w 21"/>
                <a:gd name="T97" fmla="*/ 25 h 41"/>
                <a:gd name="T98" fmla="*/ 18 w 21"/>
                <a:gd name="T99" fmla="*/ 20 h 41"/>
                <a:gd name="T100" fmla="*/ 14 w 21"/>
                <a:gd name="T101" fmla="*/ 18 h 41"/>
                <a:gd name="T102" fmla="*/ 8 w 21"/>
                <a:gd name="T103" fmla="*/ 10 h 41"/>
                <a:gd name="T104" fmla="*/ 11 w 21"/>
                <a:gd name="T105" fmla="*/ 10 h 41"/>
                <a:gd name="T106" fmla="*/ 12 w 21"/>
                <a:gd name="T107" fmla="*/ 17 h 41"/>
                <a:gd name="T108" fmla="*/ 9 w 21"/>
                <a:gd name="T109" fmla="*/ 16 h 41"/>
                <a:gd name="T110" fmla="*/ 8 w 21"/>
                <a:gd name="T111" fmla="*/ 10 h 41"/>
                <a:gd name="T112" fmla="*/ 11 w 21"/>
                <a:gd name="T113" fmla="*/ 30 h 41"/>
                <a:gd name="T114" fmla="*/ 10 w 21"/>
                <a:gd name="T115" fmla="*/ 22 h 41"/>
                <a:gd name="T116" fmla="*/ 13 w 21"/>
                <a:gd name="T117" fmla="*/ 23 h 41"/>
                <a:gd name="T118" fmla="*/ 13 w 21"/>
                <a:gd name="T119" fmla="*/ 29 h 41"/>
                <a:gd name="T120" fmla="*/ 11 w 21"/>
                <a:gd name="T121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" h="41">
                  <a:moveTo>
                    <a:pt x="14" y="18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4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6" y="10"/>
                    <a:pt x="17" y="10"/>
                    <a:pt x="17" y="9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5"/>
                    <a:pt x="13" y="5"/>
                    <a:pt x="12" y="5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9" y="1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6"/>
                    <a:pt x="7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3" y="8"/>
                    <a:pt x="2" y="9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2" y="18"/>
                    <a:pt x="3" y="19"/>
                    <a:pt x="4" y="20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7" y="30"/>
                    <a:pt x="6" y="30"/>
                  </a:cubicBezTo>
                  <a:cubicBezTo>
                    <a:pt x="5" y="30"/>
                    <a:pt x="4" y="30"/>
                    <a:pt x="3" y="30"/>
                  </a:cubicBezTo>
                  <a:cubicBezTo>
                    <a:pt x="3" y="30"/>
                    <a:pt x="3" y="30"/>
                    <a:pt x="3" y="31"/>
                  </a:cubicBezTo>
                  <a:cubicBezTo>
                    <a:pt x="2" y="31"/>
                    <a:pt x="2" y="31"/>
                    <a:pt x="2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4"/>
                    <a:pt x="2" y="34"/>
                    <a:pt x="3" y="35"/>
                  </a:cubicBezTo>
                  <a:cubicBezTo>
                    <a:pt x="3" y="35"/>
                    <a:pt x="4" y="35"/>
                    <a:pt x="6" y="35"/>
                  </a:cubicBezTo>
                  <a:cubicBezTo>
                    <a:pt x="7" y="35"/>
                    <a:pt x="8" y="35"/>
                    <a:pt x="9" y="35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1" y="41"/>
                    <a:pt x="11" y="41"/>
                  </a:cubicBezTo>
                  <a:cubicBezTo>
                    <a:pt x="12" y="41"/>
                    <a:pt x="12" y="40"/>
                    <a:pt x="12" y="39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5"/>
                    <a:pt x="13" y="34"/>
                    <a:pt x="14" y="3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6" y="40"/>
                    <a:pt x="16" y="40"/>
                  </a:cubicBezTo>
                  <a:cubicBezTo>
                    <a:pt x="17" y="40"/>
                    <a:pt x="18" y="39"/>
                    <a:pt x="18" y="38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8" y="33"/>
                    <a:pt x="19" y="32"/>
                  </a:cubicBezTo>
                  <a:cubicBezTo>
                    <a:pt x="20" y="31"/>
                    <a:pt x="20" y="30"/>
                    <a:pt x="21" y="29"/>
                  </a:cubicBezTo>
                  <a:cubicBezTo>
                    <a:pt x="21" y="28"/>
                    <a:pt x="21" y="27"/>
                    <a:pt x="21" y="25"/>
                  </a:cubicBezTo>
                  <a:cubicBezTo>
                    <a:pt x="21" y="23"/>
                    <a:pt x="20" y="21"/>
                    <a:pt x="18" y="20"/>
                  </a:cubicBezTo>
                  <a:cubicBezTo>
                    <a:pt x="17" y="19"/>
                    <a:pt x="16" y="18"/>
                    <a:pt x="14" y="18"/>
                  </a:cubicBezTo>
                  <a:close/>
                  <a:moveTo>
                    <a:pt x="8" y="10"/>
                  </a:moveTo>
                  <a:cubicBezTo>
                    <a:pt x="9" y="10"/>
                    <a:pt x="10" y="10"/>
                    <a:pt x="11" y="1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0" y="17"/>
                    <a:pt x="9" y="16"/>
                  </a:cubicBezTo>
                  <a:lnTo>
                    <a:pt x="8" y="10"/>
                  </a:lnTo>
                  <a:close/>
                  <a:moveTo>
                    <a:pt x="11" y="30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2" y="23"/>
                    <a:pt x="13" y="2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2" y="30"/>
                    <a:pt x="11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7" name="Freeform 217"/>
            <p:cNvSpPr>
              <a:spLocks noEditPoints="1"/>
            </p:cNvSpPr>
            <p:nvPr/>
          </p:nvSpPr>
          <p:spPr bwMode="auto">
            <a:xfrm>
              <a:off x="642937" y="2406450"/>
              <a:ext cx="260747" cy="260747"/>
            </a:xfrm>
            <a:custGeom>
              <a:avLst/>
              <a:gdLst>
                <a:gd name="T0" fmla="*/ 95 w 101"/>
                <a:gd name="T1" fmla="*/ 46 h 101"/>
                <a:gd name="T2" fmla="*/ 88 w 101"/>
                <a:gd name="T3" fmla="*/ 45 h 101"/>
                <a:gd name="T4" fmla="*/ 86 w 101"/>
                <a:gd name="T5" fmla="*/ 38 h 101"/>
                <a:gd name="T6" fmla="*/ 92 w 101"/>
                <a:gd name="T7" fmla="*/ 34 h 101"/>
                <a:gd name="T8" fmla="*/ 94 w 101"/>
                <a:gd name="T9" fmla="*/ 24 h 101"/>
                <a:gd name="T10" fmla="*/ 89 w 101"/>
                <a:gd name="T11" fmla="*/ 18 h 101"/>
                <a:gd name="T12" fmla="*/ 79 w 101"/>
                <a:gd name="T13" fmla="*/ 16 h 101"/>
                <a:gd name="T14" fmla="*/ 73 w 101"/>
                <a:gd name="T15" fmla="*/ 20 h 101"/>
                <a:gd name="T16" fmla="*/ 67 w 101"/>
                <a:gd name="T17" fmla="*/ 17 h 101"/>
                <a:gd name="T18" fmla="*/ 68 w 101"/>
                <a:gd name="T19" fmla="*/ 9 h 101"/>
                <a:gd name="T20" fmla="*/ 62 w 101"/>
                <a:gd name="T21" fmla="*/ 1 h 101"/>
                <a:gd name="T22" fmla="*/ 55 w 101"/>
                <a:gd name="T23" fmla="*/ 0 h 101"/>
                <a:gd name="T24" fmla="*/ 47 w 101"/>
                <a:gd name="T25" fmla="*/ 6 h 101"/>
                <a:gd name="T26" fmla="*/ 46 w 101"/>
                <a:gd name="T27" fmla="*/ 13 h 101"/>
                <a:gd name="T28" fmla="*/ 38 w 101"/>
                <a:gd name="T29" fmla="*/ 15 h 101"/>
                <a:gd name="T30" fmla="*/ 34 w 101"/>
                <a:gd name="T31" fmla="*/ 9 h 101"/>
                <a:gd name="T32" fmla="*/ 25 w 101"/>
                <a:gd name="T33" fmla="*/ 8 h 101"/>
                <a:gd name="T34" fmla="*/ 18 w 101"/>
                <a:gd name="T35" fmla="*/ 12 h 101"/>
                <a:gd name="T36" fmla="*/ 17 w 101"/>
                <a:gd name="T37" fmla="*/ 22 h 101"/>
                <a:gd name="T38" fmla="*/ 20 w 101"/>
                <a:gd name="T39" fmla="*/ 27 h 101"/>
                <a:gd name="T40" fmla="*/ 16 w 101"/>
                <a:gd name="T41" fmla="*/ 34 h 101"/>
                <a:gd name="T42" fmla="*/ 10 w 101"/>
                <a:gd name="T43" fmla="*/ 33 h 101"/>
                <a:gd name="T44" fmla="*/ 2 w 101"/>
                <a:gd name="T45" fmla="*/ 39 h 101"/>
                <a:gd name="T46" fmla="*/ 1 w 101"/>
                <a:gd name="T47" fmla="*/ 47 h 101"/>
                <a:gd name="T48" fmla="*/ 7 w 101"/>
                <a:gd name="T49" fmla="*/ 55 h 101"/>
                <a:gd name="T50" fmla="*/ 13 w 101"/>
                <a:gd name="T51" fmla="*/ 55 h 101"/>
                <a:gd name="T52" fmla="*/ 14 w 101"/>
                <a:gd name="T53" fmla="*/ 63 h 101"/>
                <a:gd name="T54" fmla="*/ 10 w 101"/>
                <a:gd name="T55" fmla="*/ 67 h 101"/>
                <a:gd name="T56" fmla="*/ 8 w 101"/>
                <a:gd name="T57" fmla="*/ 77 h 101"/>
                <a:gd name="T58" fmla="*/ 13 w 101"/>
                <a:gd name="T59" fmla="*/ 83 h 101"/>
                <a:gd name="T60" fmla="*/ 23 w 101"/>
                <a:gd name="T61" fmla="*/ 84 h 101"/>
                <a:gd name="T62" fmla="*/ 27 w 101"/>
                <a:gd name="T63" fmla="*/ 81 h 101"/>
                <a:gd name="T64" fmla="*/ 34 w 101"/>
                <a:gd name="T65" fmla="*/ 85 h 101"/>
                <a:gd name="T66" fmla="*/ 34 w 101"/>
                <a:gd name="T67" fmla="*/ 91 h 101"/>
                <a:gd name="T68" fmla="*/ 39 w 101"/>
                <a:gd name="T69" fmla="*/ 99 h 101"/>
                <a:gd name="T70" fmla="*/ 47 w 101"/>
                <a:gd name="T71" fmla="*/ 100 h 101"/>
                <a:gd name="T72" fmla="*/ 55 w 101"/>
                <a:gd name="T73" fmla="*/ 94 h 101"/>
                <a:gd name="T74" fmla="*/ 56 w 101"/>
                <a:gd name="T75" fmla="*/ 88 h 101"/>
                <a:gd name="T76" fmla="*/ 64 w 101"/>
                <a:gd name="T77" fmla="*/ 86 h 101"/>
                <a:gd name="T78" fmla="*/ 67 w 101"/>
                <a:gd name="T79" fmla="*/ 91 h 101"/>
                <a:gd name="T80" fmla="*/ 77 w 101"/>
                <a:gd name="T81" fmla="*/ 93 h 101"/>
                <a:gd name="T82" fmla="*/ 84 w 101"/>
                <a:gd name="T83" fmla="*/ 88 h 101"/>
                <a:gd name="T84" fmla="*/ 85 w 101"/>
                <a:gd name="T85" fmla="*/ 78 h 101"/>
                <a:gd name="T86" fmla="*/ 81 w 101"/>
                <a:gd name="T87" fmla="*/ 73 h 101"/>
                <a:gd name="T88" fmla="*/ 85 w 101"/>
                <a:gd name="T89" fmla="*/ 67 h 101"/>
                <a:gd name="T90" fmla="*/ 92 w 101"/>
                <a:gd name="T91" fmla="*/ 68 h 101"/>
                <a:gd name="T92" fmla="*/ 100 w 101"/>
                <a:gd name="T93" fmla="*/ 62 h 101"/>
                <a:gd name="T94" fmla="*/ 101 w 101"/>
                <a:gd name="T95" fmla="*/ 54 h 101"/>
                <a:gd name="T96" fmla="*/ 95 w 101"/>
                <a:gd name="T97" fmla="*/ 46 h 101"/>
                <a:gd name="T98" fmla="*/ 61 w 101"/>
                <a:gd name="T99" fmla="*/ 66 h 101"/>
                <a:gd name="T100" fmla="*/ 35 w 101"/>
                <a:gd name="T101" fmla="*/ 62 h 101"/>
                <a:gd name="T102" fmla="*/ 39 w 101"/>
                <a:gd name="T103" fmla="*/ 35 h 101"/>
                <a:gd name="T104" fmla="*/ 65 w 101"/>
                <a:gd name="T105" fmla="*/ 40 h 101"/>
                <a:gd name="T106" fmla="*/ 61 w 101"/>
                <a:gd name="T107" fmla="*/ 6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" h="101">
                  <a:moveTo>
                    <a:pt x="95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87" y="43"/>
                    <a:pt x="87" y="40"/>
                    <a:pt x="86" y="38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5" y="31"/>
                    <a:pt x="96" y="27"/>
                    <a:pt x="94" y="24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7" y="14"/>
                    <a:pt x="82" y="14"/>
                    <a:pt x="79" y="16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1" y="19"/>
                    <a:pt x="69" y="18"/>
                    <a:pt x="67" y="17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6"/>
                    <a:pt x="66" y="2"/>
                    <a:pt x="62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1" y="0"/>
                    <a:pt x="47" y="2"/>
                    <a:pt x="47" y="6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3" y="13"/>
                    <a:pt x="41" y="14"/>
                    <a:pt x="38" y="15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6"/>
                    <a:pt x="28" y="5"/>
                    <a:pt x="25" y="8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5"/>
                    <a:pt x="14" y="19"/>
                    <a:pt x="17" y="22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9"/>
                    <a:pt x="17" y="32"/>
                    <a:pt x="16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6" y="32"/>
                    <a:pt x="3" y="35"/>
                    <a:pt x="2" y="39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50"/>
                    <a:pt x="3" y="54"/>
                    <a:pt x="7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8"/>
                    <a:pt x="14" y="61"/>
                    <a:pt x="14" y="63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7" y="69"/>
                    <a:pt x="6" y="73"/>
                    <a:pt x="8" y="77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5" y="86"/>
                    <a:pt x="20" y="87"/>
                    <a:pt x="23" y="84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0" y="83"/>
                    <a:pt x="32" y="84"/>
                    <a:pt x="34" y="85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95"/>
                    <a:pt x="36" y="98"/>
                    <a:pt x="39" y="99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1"/>
                    <a:pt x="55" y="98"/>
                    <a:pt x="55" y="9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9" y="88"/>
                    <a:pt x="61" y="87"/>
                    <a:pt x="64" y="86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70" y="94"/>
                    <a:pt x="74" y="95"/>
                    <a:pt x="77" y="93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7" y="86"/>
                    <a:pt x="87" y="82"/>
                    <a:pt x="85" y="78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2" y="71"/>
                    <a:pt x="84" y="69"/>
                    <a:pt x="85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5" y="68"/>
                    <a:pt x="99" y="66"/>
                    <a:pt x="100" y="62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50"/>
                    <a:pt x="99" y="47"/>
                    <a:pt x="95" y="46"/>
                  </a:cubicBezTo>
                  <a:close/>
                  <a:moveTo>
                    <a:pt x="61" y="66"/>
                  </a:moveTo>
                  <a:cubicBezTo>
                    <a:pt x="53" y="72"/>
                    <a:pt x="41" y="70"/>
                    <a:pt x="35" y="62"/>
                  </a:cubicBezTo>
                  <a:cubicBezTo>
                    <a:pt x="29" y="53"/>
                    <a:pt x="31" y="42"/>
                    <a:pt x="39" y="35"/>
                  </a:cubicBezTo>
                  <a:cubicBezTo>
                    <a:pt x="47" y="29"/>
                    <a:pt x="59" y="31"/>
                    <a:pt x="65" y="40"/>
                  </a:cubicBezTo>
                  <a:cubicBezTo>
                    <a:pt x="72" y="48"/>
                    <a:pt x="70" y="60"/>
                    <a:pt x="61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8" name="Freeform 218"/>
            <p:cNvSpPr>
              <a:spLocks noEditPoints="1"/>
            </p:cNvSpPr>
            <p:nvPr/>
          </p:nvSpPr>
          <p:spPr bwMode="auto">
            <a:xfrm>
              <a:off x="589359" y="2718393"/>
              <a:ext cx="92869" cy="90488"/>
            </a:xfrm>
            <a:custGeom>
              <a:avLst/>
              <a:gdLst>
                <a:gd name="T0" fmla="*/ 35 w 36"/>
                <a:gd name="T1" fmla="*/ 12 h 35"/>
                <a:gd name="T2" fmla="*/ 32 w 36"/>
                <a:gd name="T3" fmla="*/ 10 h 35"/>
                <a:gd name="T4" fmla="*/ 29 w 36"/>
                <a:gd name="T5" fmla="*/ 11 h 35"/>
                <a:gd name="T6" fmla="*/ 28 w 36"/>
                <a:gd name="T7" fmla="*/ 9 h 35"/>
                <a:gd name="T8" fmla="*/ 29 w 36"/>
                <a:gd name="T9" fmla="*/ 7 h 35"/>
                <a:gd name="T10" fmla="*/ 28 w 36"/>
                <a:gd name="T11" fmla="*/ 3 h 35"/>
                <a:gd name="T12" fmla="*/ 26 w 36"/>
                <a:gd name="T13" fmla="*/ 2 h 35"/>
                <a:gd name="T14" fmla="*/ 22 w 36"/>
                <a:gd name="T15" fmla="*/ 3 h 35"/>
                <a:gd name="T16" fmla="*/ 21 w 36"/>
                <a:gd name="T17" fmla="*/ 5 h 35"/>
                <a:gd name="T18" fmla="*/ 19 w 36"/>
                <a:gd name="T19" fmla="*/ 4 h 35"/>
                <a:gd name="T20" fmla="*/ 18 w 36"/>
                <a:gd name="T21" fmla="*/ 2 h 35"/>
                <a:gd name="T22" fmla="*/ 15 w 36"/>
                <a:gd name="T23" fmla="*/ 0 h 35"/>
                <a:gd name="T24" fmla="*/ 12 w 36"/>
                <a:gd name="T25" fmla="*/ 1 h 35"/>
                <a:gd name="T26" fmla="*/ 11 w 36"/>
                <a:gd name="T27" fmla="*/ 4 h 35"/>
                <a:gd name="T28" fmla="*/ 11 w 36"/>
                <a:gd name="T29" fmla="*/ 6 h 35"/>
                <a:gd name="T30" fmla="*/ 9 w 36"/>
                <a:gd name="T31" fmla="*/ 8 h 35"/>
                <a:gd name="T32" fmla="*/ 7 w 36"/>
                <a:gd name="T33" fmla="*/ 6 h 35"/>
                <a:gd name="T34" fmla="*/ 4 w 36"/>
                <a:gd name="T35" fmla="*/ 7 h 35"/>
                <a:gd name="T36" fmla="*/ 2 w 36"/>
                <a:gd name="T37" fmla="*/ 10 h 35"/>
                <a:gd name="T38" fmla="*/ 3 w 36"/>
                <a:gd name="T39" fmla="*/ 13 h 35"/>
                <a:gd name="T40" fmla="*/ 5 w 36"/>
                <a:gd name="T41" fmla="*/ 14 h 35"/>
                <a:gd name="T42" fmla="*/ 4 w 36"/>
                <a:gd name="T43" fmla="*/ 17 h 35"/>
                <a:gd name="T44" fmla="*/ 2 w 36"/>
                <a:gd name="T45" fmla="*/ 17 h 35"/>
                <a:gd name="T46" fmla="*/ 1 w 36"/>
                <a:gd name="T47" fmla="*/ 20 h 35"/>
                <a:gd name="T48" fmla="*/ 1 w 36"/>
                <a:gd name="T49" fmla="*/ 23 h 35"/>
                <a:gd name="T50" fmla="*/ 4 w 36"/>
                <a:gd name="T51" fmla="*/ 25 h 35"/>
                <a:gd name="T52" fmla="*/ 6 w 36"/>
                <a:gd name="T53" fmla="*/ 24 h 35"/>
                <a:gd name="T54" fmla="*/ 8 w 36"/>
                <a:gd name="T55" fmla="*/ 27 h 35"/>
                <a:gd name="T56" fmla="*/ 7 w 36"/>
                <a:gd name="T57" fmla="*/ 28 h 35"/>
                <a:gd name="T58" fmla="*/ 8 w 36"/>
                <a:gd name="T59" fmla="*/ 32 h 35"/>
                <a:gd name="T60" fmla="*/ 10 w 36"/>
                <a:gd name="T61" fmla="*/ 33 h 35"/>
                <a:gd name="T62" fmla="*/ 14 w 36"/>
                <a:gd name="T63" fmla="*/ 32 h 35"/>
                <a:gd name="T64" fmla="*/ 15 w 36"/>
                <a:gd name="T65" fmla="*/ 30 h 35"/>
                <a:gd name="T66" fmla="*/ 17 w 36"/>
                <a:gd name="T67" fmla="*/ 31 h 35"/>
                <a:gd name="T68" fmla="*/ 18 w 36"/>
                <a:gd name="T69" fmla="*/ 33 h 35"/>
                <a:gd name="T70" fmla="*/ 21 w 36"/>
                <a:gd name="T71" fmla="*/ 35 h 35"/>
                <a:gd name="T72" fmla="*/ 24 w 36"/>
                <a:gd name="T73" fmla="*/ 34 h 35"/>
                <a:gd name="T74" fmla="*/ 25 w 36"/>
                <a:gd name="T75" fmla="*/ 31 h 35"/>
                <a:gd name="T76" fmla="*/ 25 w 36"/>
                <a:gd name="T77" fmla="*/ 29 h 35"/>
                <a:gd name="T78" fmla="*/ 27 w 36"/>
                <a:gd name="T79" fmla="*/ 27 h 35"/>
                <a:gd name="T80" fmla="*/ 29 w 36"/>
                <a:gd name="T81" fmla="*/ 29 h 35"/>
                <a:gd name="T82" fmla="*/ 32 w 36"/>
                <a:gd name="T83" fmla="*/ 28 h 35"/>
                <a:gd name="T84" fmla="*/ 34 w 36"/>
                <a:gd name="T85" fmla="*/ 25 h 35"/>
                <a:gd name="T86" fmla="*/ 33 w 36"/>
                <a:gd name="T87" fmla="*/ 22 h 35"/>
                <a:gd name="T88" fmla="*/ 31 w 36"/>
                <a:gd name="T89" fmla="*/ 21 h 35"/>
                <a:gd name="T90" fmla="*/ 31 w 36"/>
                <a:gd name="T91" fmla="*/ 18 h 35"/>
                <a:gd name="T92" fmla="*/ 34 w 36"/>
                <a:gd name="T93" fmla="*/ 18 h 35"/>
                <a:gd name="T94" fmla="*/ 35 w 36"/>
                <a:gd name="T95" fmla="*/ 15 h 35"/>
                <a:gd name="T96" fmla="*/ 35 w 36"/>
                <a:gd name="T97" fmla="*/ 12 h 35"/>
                <a:gd name="T98" fmla="*/ 19 w 36"/>
                <a:gd name="T99" fmla="*/ 24 h 35"/>
                <a:gd name="T100" fmla="*/ 11 w 36"/>
                <a:gd name="T101" fmla="*/ 19 h 35"/>
                <a:gd name="T102" fmla="*/ 16 w 36"/>
                <a:gd name="T103" fmla="*/ 11 h 35"/>
                <a:gd name="T104" fmla="*/ 24 w 36"/>
                <a:gd name="T105" fmla="*/ 16 h 35"/>
                <a:gd name="T106" fmla="*/ 19 w 36"/>
                <a:gd name="T10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5">
                  <a:moveTo>
                    <a:pt x="35" y="12"/>
                  </a:moveTo>
                  <a:cubicBezTo>
                    <a:pt x="34" y="11"/>
                    <a:pt x="33" y="10"/>
                    <a:pt x="32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8" y="9"/>
                    <a:pt x="28" y="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5"/>
                    <a:pt x="29" y="4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3" y="1"/>
                    <a:pt x="22" y="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6" y="0"/>
                    <a:pt x="15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0" y="2"/>
                    <a:pt x="11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7"/>
                    <a:pt x="9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4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2"/>
                    <a:pt x="3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6"/>
                    <a:pt x="4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8"/>
                    <a:pt x="0" y="19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4"/>
                    <a:pt x="3" y="25"/>
                    <a:pt x="4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6"/>
                    <a:pt x="8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7" y="31"/>
                    <a:pt x="8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4"/>
                    <a:pt x="13" y="34"/>
                    <a:pt x="14" y="32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6" y="31"/>
                    <a:pt x="16" y="31"/>
                    <a:pt x="17" y="31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4"/>
                    <a:pt x="20" y="35"/>
                    <a:pt x="21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6" y="32"/>
                    <a:pt x="25" y="31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8"/>
                    <a:pt x="26" y="28"/>
                    <a:pt x="27" y="27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2" y="29"/>
                    <a:pt x="32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3"/>
                    <a:pt x="33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1" y="19"/>
                    <a:pt x="31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6" y="16"/>
                    <a:pt x="35" y="15"/>
                  </a:cubicBezTo>
                  <a:lnTo>
                    <a:pt x="35" y="12"/>
                  </a:lnTo>
                  <a:close/>
                  <a:moveTo>
                    <a:pt x="19" y="24"/>
                  </a:moveTo>
                  <a:cubicBezTo>
                    <a:pt x="16" y="25"/>
                    <a:pt x="12" y="23"/>
                    <a:pt x="11" y="19"/>
                  </a:cubicBezTo>
                  <a:cubicBezTo>
                    <a:pt x="10" y="16"/>
                    <a:pt x="13" y="12"/>
                    <a:pt x="16" y="11"/>
                  </a:cubicBezTo>
                  <a:cubicBezTo>
                    <a:pt x="20" y="10"/>
                    <a:pt x="23" y="12"/>
                    <a:pt x="24" y="16"/>
                  </a:cubicBezTo>
                  <a:cubicBezTo>
                    <a:pt x="25" y="19"/>
                    <a:pt x="23" y="23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9" name="Freeform 219"/>
            <p:cNvSpPr>
              <a:spLocks noEditPoints="1"/>
            </p:cNvSpPr>
            <p:nvPr/>
          </p:nvSpPr>
          <p:spPr bwMode="auto">
            <a:xfrm>
              <a:off x="638175" y="2308818"/>
              <a:ext cx="100013" cy="100013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2 w 39"/>
                <a:gd name="T5" fmla="*/ 12 h 39"/>
                <a:gd name="T6" fmla="*/ 30 w 39"/>
                <a:gd name="T7" fmla="*/ 10 h 39"/>
                <a:gd name="T8" fmla="*/ 32 w 39"/>
                <a:gd name="T9" fmla="*/ 7 h 39"/>
                <a:gd name="T10" fmla="*/ 31 w 39"/>
                <a:gd name="T11" fmla="*/ 3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4 w 39"/>
                <a:gd name="T35" fmla="*/ 8 h 39"/>
                <a:gd name="T36" fmla="*/ 2 w 39"/>
                <a:gd name="T37" fmla="*/ 11 h 39"/>
                <a:gd name="T38" fmla="*/ 3 w 39"/>
                <a:gd name="T39" fmla="*/ 14 h 39"/>
                <a:gd name="T40" fmla="*/ 5 w 39"/>
                <a:gd name="T41" fmla="*/ 15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2 h 39"/>
                <a:gd name="T48" fmla="*/ 1 w 39"/>
                <a:gd name="T49" fmla="*/ 25 h 39"/>
                <a:gd name="T50" fmla="*/ 4 w 39"/>
                <a:gd name="T51" fmla="*/ 27 h 39"/>
                <a:gd name="T52" fmla="*/ 6 w 39"/>
                <a:gd name="T53" fmla="*/ 27 h 39"/>
                <a:gd name="T54" fmla="*/ 8 w 39"/>
                <a:gd name="T55" fmla="*/ 29 h 39"/>
                <a:gd name="T56" fmla="*/ 7 w 39"/>
                <a:gd name="T57" fmla="*/ 31 h 39"/>
                <a:gd name="T58" fmla="*/ 8 w 39"/>
                <a:gd name="T59" fmla="*/ 35 h 39"/>
                <a:gd name="T60" fmla="*/ 11 w 39"/>
                <a:gd name="T61" fmla="*/ 37 h 39"/>
                <a:gd name="T62" fmla="*/ 14 w 39"/>
                <a:gd name="T63" fmla="*/ 36 h 39"/>
                <a:gd name="T64" fmla="*/ 16 w 39"/>
                <a:gd name="T65" fmla="*/ 34 h 39"/>
                <a:gd name="T66" fmla="*/ 19 w 39"/>
                <a:gd name="T67" fmla="*/ 34 h 39"/>
                <a:gd name="T68" fmla="*/ 19 w 39"/>
                <a:gd name="T69" fmla="*/ 36 h 39"/>
                <a:gd name="T70" fmla="*/ 23 w 39"/>
                <a:gd name="T71" fmla="*/ 38 h 39"/>
                <a:gd name="T72" fmla="*/ 26 w 39"/>
                <a:gd name="T73" fmla="*/ 38 h 39"/>
                <a:gd name="T74" fmla="*/ 27 w 39"/>
                <a:gd name="T75" fmla="*/ 34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1 h 39"/>
                <a:gd name="T82" fmla="*/ 35 w 39"/>
                <a:gd name="T83" fmla="*/ 30 h 39"/>
                <a:gd name="T84" fmla="*/ 37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4 w 39"/>
                <a:gd name="T91" fmla="*/ 20 h 39"/>
                <a:gd name="T92" fmla="*/ 36 w 39"/>
                <a:gd name="T93" fmla="*/ 19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6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1"/>
                    <a:pt x="31" y="10"/>
                    <a:pt x="3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4"/>
                    <a:pt x="31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4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2" y="14"/>
                    <a:pt x="3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3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4" y="37"/>
                    <a:pt x="14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8"/>
                    <a:pt x="21" y="39"/>
                    <a:pt x="23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1"/>
                    <a:pt x="28" y="31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3" y="32"/>
                    <a:pt x="34" y="32"/>
                    <a:pt x="35" y="30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2"/>
                    <a:pt x="34" y="21"/>
                    <a:pt x="34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7"/>
                    <a:pt x="38" y="16"/>
                  </a:cubicBezTo>
                  <a:lnTo>
                    <a:pt x="38" y="13"/>
                  </a:lnTo>
                  <a:close/>
                  <a:moveTo>
                    <a:pt x="21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1"/>
                    <a:pt x="25" y="25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0" name="Freeform 220"/>
            <p:cNvSpPr>
              <a:spLocks noEditPoints="1"/>
            </p:cNvSpPr>
            <p:nvPr/>
          </p:nvSpPr>
          <p:spPr bwMode="auto">
            <a:xfrm>
              <a:off x="1909762" y="2164753"/>
              <a:ext cx="100013" cy="100013"/>
            </a:xfrm>
            <a:custGeom>
              <a:avLst/>
              <a:gdLst>
                <a:gd name="T0" fmla="*/ 38 w 39"/>
                <a:gd name="T1" fmla="*/ 14 h 39"/>
                <a:gd name="T2" fmla="*/ 35 w 39"/>
                <a:gd name="T3" fmla="*/ 12 h 39"/>
                <a:gd name="T4" fmla="*/ 32 w 39"/>
                <a:gd name="T5" fmla="*/ 12 h 39"/>
                <a:gd name="T6" fmla="*/ 30 w 39"/>
                <a:gd name="T7" fmla="*/ 10 h 39"/>
                <a:gd name="T8" fmla="*/ 32 w 39"/>
                <a:gd name="T9" fmla="*/ 8 h 39"/>
                <a:gd name="T10" fmla="*/ 31 w 39"/>
                <a:gd name="T11" fmla="*/ 4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6 h 39"/>
                <a:gd name="T18" fmla="*/ 20 w 39"/>
                <a:gd name="T19" fmla="*/ 5 h 39"/>
                <a:gd name="T20" fmla="*/ 20 w 39"/>
                <a:gd name="T21" fmla="*/ 3 h 39"/>
                <a:gd name="T22" fmla="*/ 16 w 39"/>
                <a:gd name="T23" fmla="*/ 1 h 39"/>
                <a:gd name="T24" fmla="*/ 13 w 39"/>
                <a:gd name="T25" fmla="*/ 1 h 39"/>
                <a:gd name="T26" fmla="*/ 11 w 39"/>
                <a:gd name="T27" fmla="*/ 5 h 39"/>
                <a:gd name="T28" fmla="*/ 12 w 39"/>
                <a:gd name="T29" fmla="*/ 7 h 39"/>
                <a:gd name="T30" fmla="*/ 10 w 39"/>
                <a:gd name="T31" fmla="*/ 9 h 39"/>
                <a:gd name="T32" fmla="*/ 7 w 39"/>
                <a:gd name="T33" fmla="*/ 8 h 39"/>
                <a:gd name="T34" fmla="*/ 4 w 39"/>
                <a:gd name="T35" fmla="*/ 9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2 w 39"/>
                <a:gd name="T45" fmla="*/ 20 h 39"/>
                <a:gd name="T46" fmla="*/ 0 w 39"/>
                <a:gd name="T47" fmla="*/ 23 h 39"/>
                <a:gd name="T48" fmla="*/ 1 w 39"/>
                <a:gd name="T49" fmla="*/ 26 h 39"/>
                <a:gd name="T50" fmla="*/ 4 w 39"/>
                <a:gd name="T51" fmla="*/ 28 h 39"/>
                <a:gd name="T52" fmla="*/ 7 w 39"/>
                <a:gd name="T53" fmla="*/ 27 h 39"/>
                <a:gd name="T54" fmla="*/ 9 w 39"/>
                <a:gd name="T55" fmla="*/ 30 h 39"/>
                <a:gd name="T56" fmla="*/ 7 w 39"/>
                <a:gd name="T57" fmla="*/ 32 h 39"/>
                <a:gd name="T58" fmla="*/ 8 w 39"/>
                <a:gd name="T59" fmla="*/ 36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5 h 39"/>
                <a:gd name="T68" fmla="*/ 19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29 w 39"/>
                <a:gd name="T79" fmla="*/ 31 h 39"/>
                <a:gd name="T80" fmla="*/ 32 w 39"/>
                <a:gd name="T81" fmla="*/ 32 h 39"/>
                <a:gd name="T82" fmla="*/ 35 w 39"/>
                <a:gd name="T83" fmla="*/ 31 h 39"/>
                <a:gd name="T84" fmla="*/ 37 w 39"/>
                <a:gd name="T85" fmla="*/ 28 h 39"/>
                <a:gd name="T86" fmla="*/ 36 w 39"/>
                <a:gd name="T87" fmla="*/ 25 h 39"/>
                <a:gd name="T88" fmla="*/ 34 w 39"/>
                <a:gd name="T89" fmla="*/ 23 h 39"/>
                <a:gd name="T90" fmla="*/ 34 w 39"/>
                <a:gd name="T91" fmla="*/ 21 h 39"/>
                <a:gd name="T92" fmla="*/ 37 w 39"/>
                <a:gd name="T93" fmla="*/ 20 h 39"/>
                <a:gd name="T94" fmla="*/ 39 w 39"/>
                <a:gd name="T95" fmla="*/ 17 h 39"/>
                <a:gd name="T96" fmla="*/ 38 w 39"/>
                <a:gd name="T97" fmla="*/ 14 h 39"/>
                <a:gd name="T98" fmla="*/ 21 w 39"/>
                <a:gd name="T99" fmla="*/ 27 h 39"/>
                <a:gd name="T100" fmla="*/ 12 w 39"/>
                <a:gd name="T101" fmla="*/ 22 h 39"/>
                <a:gd name="T102" fmla="*/ 17 w 39"/>
                <a:gd name="T103" fmla="*/ 13 h 39"/>
                <a:gd name="T104" fmla="*/ 26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4"/>
                  </a:moveTo>
                  <a:cubicBezTo>
                    <a:pt x="38" y="12"/>
                    <a:pt x="36" y="11"/>
                    <a:pt x="35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2"/>
                    <a:pt x="31" y="11"/>
                    <a:pt x="30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6"/>
                    <a:pt x="32" y="5"/>
                    <a:pt x="31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5" y="2"/>
                    <a:pt x="24" y="3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1"/>
                    <a:pt x="18" y="0"/>
                    <a:pt x="16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1" y="3"/>
                    <a:pt x="11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5" y="7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2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22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3" y="28"/>
                    <a:pt x="4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9"/>
                    <a:pt x="9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5"/>
                    <a:pt x="8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4" y="38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8"/>
                    <a:pt x="21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8" y="36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29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3"/>
                    <a:pt x="35" y="32"/>
                    <a:pt x="35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7" y="26"/>
                    <a:pt x="36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8"/>
                    <a:pt x="39" y="17"/>
                  </a:cubicBezTo>
                  <a:lnTo>
                    <a:pt x="38" y="14"/>
                  </a:lnTo>
                  <a:close/>
                  <a:moveTo>
                    <a:pt x="21" y="27"/>
                  </a:moveTo>
                  <a:cubicBezTo>
                    <a:pt x="17" y="28"/>
                    <a:pt x="13" y="26"/>
                    <a:pt x="12" y="22"/>
                  </a:cubicBezTo>
                  <a:cubicBezTo>
                    <a:pt x="11" y="18"/>
                    <a:pt x="14" y="14"/>
                    <a:pt x="17" y="13"/>
                  </a:cubicBezTo>
                  <a:cubicBezTo>
                    <a:pt x="21" y="12"/>
                    <a:pt x="25" y="14"/>
                    <a:pt x="26" y="18"/>
                  </a:cubicBezTo>
                  <a:cubicBezTo>
                    <a:pt x="27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1" name="Freeform 221"/>
            <p:cNvSpPr>
              <a:spLocks noEditPoints="1"/>
            </p:cNvSpPr>
            <p:nvPr/>
          </p:nvSpPr>
          <p:spPr bwMode="auto">
            <a:xfrm>
              <a:off x="2357437" y="1907578"/>
              <a:ext cx="100013" cy="100013"/>
            </a:xfrm>
            <a:custGeom>
              <a:avLst/>
              <a:gdLst>
                <a:gd name="T0" fmla="*/ 38 w 39"/>
                <a:gd name="T1" fmla="*/ 13 h 39"/>
                <a:gd name="T2" fmla="*/ 35 w 39"/>
                <a:gd name="T3" fmla="*/ 11 h 39"/>
                <a:gd name="T4" fmla="*/ 32 w 39"/>
                <a:gd name="T5" fmla="*/ 12 h 39"/>
                <a:gd name="T6" fmla="*/ 31 w 39"/>
                <a:gd name="T7" fmla="*/ 10 h 39"/>
                <a:gd name="T8" fmla="*/ 32 w 39"/>
                <a:gd name="T9" fmla="*/ 7 h 39"/>
                <a:gd name="T10" fmla="*/ 31 w 39"/>
                <a:gd name="T11" fmla="*/ 4 h 39"/>
                <a:gd name="T12" fmla="*/ 28 w 39"/>
                <a:gd name="T13" fmla="*/ 2 h 39"/>
                <a:gd name="T14" fmla="*/ 25 w 39"/>
                <a:gd name="T15" fmla="*/ 3 h 39"/>
                <a:gd name="T16" fmla="*/ 23 w 39"/>
                <a:gd name="T17" fmla="*/ 5 h 39"/>
                <a:gd name="T18" fmla="*/ 21 w 39"/>
                <a:gd name="T19" fmla="*/ 5 h 39"/>
                <a:gd name="T20" fmla="*/ 20 w 39"/>
                <a:gd name="T21" fmla="*/ 2 h 39"/>
                <a:gd name="T22" fmla="*/ 17 w 39"/>
                <a:gd name="T23" fmla="*/ 0 h 39"/>
                <a:gd name="T24" fmla="*/ 14 w 39"/>
                <a:gd name="T25" fmla="*/ 1 h 39"/>
                <a:gd name="T26" fmla="*/ 12 w 39"/>
                <a:gd name="T27" fmla="*/ 4 h 39"/>
                <a:gd name="T28" fmla="*/ 12 w 39"/>
                <a:gd name="T29" fmla="*/ 7 h 39"/>
                <a:gd name="T30" fmla="*/ 10 w 39"/>
                <a:gd name="T31" fmla="*/ 9 h 39"/>
                <a:gd name="T32" fmla="*/ 8 w 39"/>
                <a:gd name="T33" fmla="*/ 7 h 39"/>
                <a:gd name="T34" fmla="*/ 4 w 39"/>
                <a:gd name="T35" fmla="*/ 8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3 w 39"/>
                <a:gd name="T45" fmla="*/ 19 h 39"/>
                <a:gd name="T46" fmla="*/ 1 w 39"/>
                <a:gd name="T47" fmla="*/ 23 h 39"/>
                <a:gd name="T48" fmla="*/ 1 w 39"/>
                <a:gd name="T49" fmla="*/ 26 h 39"/>
                <a:gd name="T50" fmla="*/ 5 w 39"/>
                <a:gd name="T51" fmla="*/ 28 h 39"/>
                <a:gd name="T52" fmla="*/ 7 w 39"/>
                <a:gd name="T53" fmla="*/ 27 h 39"/>
                <a:gd name="T54" fmla="*/ 9 w 39"/>
                <a:gd name="T55" fmla="*/ 30 h 39"/>
                <a:gd name="T56" fmla="*/ 8 w 39"/>
                <a:gd name="T57" fmla="*/ 32 h 39"/>
                <a:gd name="T58" fmla="*/ 9 w 39"/>
                <a:gd name="T59" fmla="*/ 35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4 h 39"/>
                <a:gd name="T68" fmla="*/ 20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30 w 39"/>
                <a:gd name="T79" fmla="*/ 30 h 39"/>
                <a:gd name="T80" fmla="*/ 32 w 39"/>
                <a:gd name="T81" fmla="*/ 32 h 39"/>
                <a:gd name="T82" fmla="*/ 36 w 39"/>
                <a:gd name="T83" fmla="*/ 31 h 39"/>
                <a:gd name="T84" fmla="*/ 37 w 39"/>
                <a:gd name="T85" fmla="*/ 28 h 39"/>
                <a:gd name="T86" fmla="*/ 36 w 39"/>
                <a:gd name="T87" fmla="*/ 24 h 39"/>
                <a:gd name="T88" fmla="*/ 34 w 39"/>
                <a:gd name="T89" fmla="*/ 23 h 39"/>
                <a:gd name="T90" fmla="*/ 34 w 39"/>
                <a:gd name="T91" fmla="*/ 20 h 39"/>
                <a:gd name="T92" fmla="*/ 37 w 39"/>
                <a:gd name="T93" fmla="*/ 20 h 39"/>
                <a:gd name="T94" fmla="*/ 39 w 39"/>
                <a:gd name="T95" fmla="*/ 16 h 39"/>
                <a:gd name="T96" fmla="*/ 38 w 39"/>
                <a:gd name="T97" fmla="*/ 13 h 39"/>
                <a:gd name="T98" fmla="*/ 21 w 39"/>
                <a:gd name="T99" fmla="*/ 27 h 39"/>
                <a:gd name="T100" fmla="*/ 12 w 39"/>
                <a:gd name="T101" fmla="*/ 21 h 39"/>
                <a:gd name="T102" fmla="*/ 18 w 39"/>
                <a:gd name="T103" fmla="*/ 12 h 39"/>
                <a:gd name="T104" fmla="*/ 27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8" y="12"/>
                    <a:pt x="36" y="11"/>
                    <a:pt x="35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1" y="11"/>
                    <a:pt x="31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6"/>
                    <a:pt x="32" y="5"/>
                    <a:pt x="31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5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8" y="0"/>
                    <a:pt x="17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7"/>
                    <a:pt x="5" y="7"/>
                    <a:pt x="4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0"/>
                    <a:pt x="0" y="21"/>
                    <a:pt x="1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3" y="28"/>
                    <a:pt x="5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9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7" y="35"/>
                    <a:pt x="9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4" y="37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4"/>
                    <a:pt x="19" y="3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8"/>
                    <a:pt x="22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8" y="36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30" y="3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5" y="32"/>
                    <a:pt x="36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5"/>
                    <a:pt x="36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1"/>
                    <a:pt x="34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19"/>
                    <a:pt x="39" y="18"/>
                    <a:pt x="39" y="16"/>
                  </a:cubicBezTo>
                  <a:lnTo>
                    <a:pt x="38" y="13"/>
                  </a:lnTo>
                  <a:close/>
                  <a:moveTo>
                    <a:pt x="21" y="27"/>
                  </a:moveTo>
                  <a:cubicBezTo>
                    <a:pt x="17" y="28"/>
                    <a:pt x="13" y="25"/>
                    <a:pt x="12" y="21"/>
                  </a:cubicBezTo>
                  <a:cubicBezTo>
                    <a:pt x="11" y="17"/>
                    <a:pt x="14" y="13"/>
                    <a:pt x="18" y="12"/>
                  </a:cubicBezTo>
                  <a:cubicBezTo>
                    <a:pt x="22" y="12"/>
                    <a:pt x="26" y="14"/>
                    <a:pt x="27" y="18"/>
                  </a:cubicBezTo>
                  <a:cubicBezTo>
                    <a:pt x="28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2" name="Freeform 222"/>
            <p:cNvSpPr>
              <a:spLocks noEditPoints="1"/>
            </p:cNvSpPr>
            <p:nvPr/>
          </p:nvSpPr>
          <p:spPr bwMode="auto">
            <a:xfrm>
              <a:off x="3549253" y="2605285"/>
              <a:ext cx="100013" cy="97631"/>
            </a:xfrm>
            <a:custGeom>
              <a:avLst/>
              <a:gdLst>
                <a:gd name="T0" fmla="*/ 37 w 39"/>
                <a:gd name="T1" fmla="*/ 13 h 38"/>
                <a:gd name="T2" fmla="*/ 34 w 39"/>
                <a:gd name="T3" fmla="*/ 11 h 38"/>
                <a:gd name="T4" fmla="*/ 31 w 39"/>
                <a:gd name="T5" fmla="*/ 12 h 38"/>
                <a:gd name="T6" fmla="*/ 30 w 39"/>
                <a:gd name="T7" fmla="*/ 9 h 38"/>
                <a:gd name="T8" fmla="*/ 31 w 39"/>
                <a:gd name="T9" fmla="*/ 7 h 38"/>
                <a:gd name="T10" fmla="*/ 30 w 39"/>
                <a:gd name="T11" fmla="*/ 3 h 38"/>
                <a:gd name="T12" fmla="*/ 28 w 39"/>
                <a:gd name="T13" fmla="*/ 2 h 38"/>
                <a:gd name="T14" fmla="*/ 24 w 39"/>
                <a:gd name="T15" fmla="*/ 3 h 38"/>
                <a:gd name="T16" fmla="*/ 23 w 39"/>
                <a:gd name="T17" fmla="*/ 5 h 38"/>
                <a:gd name="T18" fmla="*/ 20 w 39"/>
                <a:gd name="T19" fmla="*/ 4 h 38"/>
                <a:gd name="T20" fmla="*/ 19 w 39"/>
                <a:gd name="T21" fmla="*/ 2 h 38"/>
                <a:gd name="T22" fmla="*/ 16 w 39"/>
                <a:gd name="T23" fmla="*/ 0 h 38"/>
                <a:gd name="T24" fmla="*/ 13 w 39"/>
                <a:gd name="T25" fmla="*/ 1 h 38"/>
                <a:gd name="T26" fmla="*/ 11 w 39"/>
                <a:gd name="T27" fmla="*/ 4 h 38"/>
                <a:gd name="T28" fmla="*/ 11 w 39"/>
                <a:gd name="T29" fmla="*/ 6 h 38"/>
                <a:gd name="T30" fmla="*/ 9 w 39"/>
                <a:gd name="T31" fmla="*/ 8 h 38"/>
                <a:gd name="T32" fmla="*/ 7 w 39"/>
                <a:gd name="T33" fmla="*/ 7 h 38"/>
                <a:gd name="T34" fmla="*/ 3 w 39"/>
                <a:gd name="T35" fmla="*/ 8 h 38"/>
                <a:gd name="T36" fmla="*/ 2 w 39"/>
                <a:gd name="T37" fmla="*/ 10 h 38"/>
                <a:gd name="T38" fmla="*/ 3 w 39"/>
                <a:gd name="T39" fmla="*/ 14 h 38"/>
                <a:gd name="T40" fmla="*/ 5 w 39"/>
                <a:gd name="T41" fmla="*/ 15 h 38"/>
                <a:gd name="T42" fmla="*/ 4 w 39"/>
                <a:gd name="T43" fmla="*/ 18 h 38"/>
                <a:gd name="T44" fmla="*/ 2 w 39"/>
                <a:gd name="T45" fmla="*/ 19 h 38"/>
                <a:gd name="T46" fmla="*/ 0 w 39"/>
                <a:gd name="T47" fmla="*/ 22 h 38"/>
                <a:gd name="T48" fmla="*/ 1 w 39"/>
                <a:gd name="T49" fmla="*/ 25 h 38"/>
                <a:gd name="T50" fmla="*/ 4 w 39"/>
                <a:gd name="T51" fmla="*/ 27 h 38"/>
                <a:gd name="T52" fmla="*/ 6 w 39"/>
                <a:gd name="T53" fmla="*/ 27 h 38"/>
                <a:gd name="T54" fmla="*/ 8 w 39"/>
                <a:gd name="T55" fmla="*/ 29 h 38"/>
                <a:gd name="T56" fmla="*/ 7 w 39"/>
                <a:gd name="T57" fmla="*/ 31 h 38"/>
                <a:gd name="T58" fmla="*/ 8 w 39"/>
                <a:gd name="T59" fmla="*/ 35 h 38"/>
                <a:gd name="T60" fmla="*/ 10 w 39"/>
                <a:gd name="T61" fmla="*/ 36 h 38"/>
                <a:gd name="T62" fmla="*/ 14 w 39"/>
                <a:gd name="T63" fmla="*/ 35 h 38"/>
                <a:gd name="T64" fmla="*/ 15 w 39"/>
                <a:gd name="T65" fmla="*/ 33 h 38"/>
                <a:gd name="T66" fmla="*/ 18 w 39"/>
                <a:gd name="T67" fmla="*/ 34 h 38"/>
                <a:gd name="T68" fmla="*/ 19 w 39"/>
                <a:gd name="T69" fmla="*/ 36 h 38"/>
                <a:gd name="T70" fmla="*/ 22 w 39"/>
                <a:gd name="T71" fmla="*/ 38 h 38"/>
                <a:gd name="T72" fmla="*/ 25 w 39"/>
                <a:gd name="T73" fmla="*/ 37 h 38"/>
                <a:gd name="T74" fmla="*/ 27 w 39"/>
                <a:gd name="T75" fmla="*/ 34 h 38"/>
                <a:gd name="T76" fmla="*/ 27 w 39"/>
                <a:gd name="T77" fmla="*/ 32 h 38"/>
                <a:gd name="T78" fmla="*/ 29 w 39"/>
                <a:gd name="T79" fmla="*/ 30 h 38"/>
                <a:gd name="T80" fmla="*/ 31 w 39"/>
                <a:gd name="T81" fmla="*/ 31 h 38"/>
                <a:gd name="T82" fmla="*/ 35 w 39"/>
                <a:gd name="T83" fmla="*/ 30 h 38"/>
                <a:gd name="T84" fmla="*/ 36 w 39"/>
                <a:gd name="T85" fmla="*/ 28 h 38"/>
                <a:gd name="T86" fmla="*/ 35 w 39"/>
                <a:gd name="T87" fmla="*/ 24 h 38"/>
                <a:gd name="T88" fmla="*/ 33 w 39"/>
                <a:gd name="T89" fmla="*/ 22 h 38"/>
                <a:gd name="T90" fmla="*/ 33 w 39"/>
                <a:gd name="T91" fmla="*/ 20 h 38"/>
                <a:gd name="T92" fmla="*/ 36 w 39"/>
                <a:gd name="T93" fmla="*/ 19 h 38"/>
                <a:gd name="T94" fmla="*/ 38 w 39"/>
                <a:gd name="T95" fmla="*/ 16 h 38"/>
                <a:gd name="T96" fmla="*/ 37 w 39"/>
                <a:gd name="T97" fmla="*/ 13 h 38"/>
                <a:gd name="T98" fmla="*/ 20 w 39"/>
                <a:gd name="T99" fmla="*/ 26 h 38"/>
                <a:gd name="T100" fmla="*/ 12 w 39"/>
                <a:gd name="T101" fmla="*/ 21 h 38"/>
                <a:gd name="T102" fmla="*/ 17 w 39"/>
                <a:gd name="T103" fmla="*/ 12 h 38"/>
                <a:gd name="T104" fmla="*/ 26 w 39"/>
                <a:gd name="T105" fmla="*/ 17 h 38"/>
                <a:gd name="T106" fmla="*/ 20 w 39"/>
                <a:gd name="T10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8">
                  <a:moveTo>
                    <a:pt x="37" y="13"/>
                  </a:moveTo>
                  <a:cubicBezTo>
                    <a:pt x="37" y="11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1"/>
                    <a:pt x="25" y="1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6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2"/>
                    <a:pt x="1" y="13"/>
                    <a:pt x="3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2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2"/>
                    <a:pt x="6" y="34"/>
                    <a:pt x="8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7"/>
                    <a:pt x="13" y="37"/>
                    <a:pt x="14" y="35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8"/>
                    <a:pt x="21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0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2"/>
                    <a:pt x="34" y="32"/>
                    <a:pt x="35" y="30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6"/>
                    <a:pt x="37" y="25"/>
                    <a:pt x="35" y="24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7"/>
                    <a:pt x="38" y="16"/>
                  </a:cubicBezTo>
                  <a:lnTo>
                    <a:pt x="37" y="13"/>
                  </a:lnTo>
                  <a:close/>
                  <a:moveTo>
                    <a:pt x="20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3"/>
                    <a:pt x="26" y="17"/>
                  </a:cubicBezTo>
                  <a:cubicBezTo>
                    <a:pt x="27" y="21"/>
                    <a:pt x="24" y="25"/>
                    <a:pt x="2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3" name="Freeform 223"/>
            <p:cNvSpPr>
              <a:spLocks noEditPoints="1"/>
            </p:cNvSpPr>
            <p:nvPr/>
          </p:nvSpPr>
          <p:spPr bwMode="auto">
            <a:xfrm>
              <a:off x="3159919" y="2324296"/>
              <a:ext cx="101203" cy="100013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1 w 39"/>
                <a:gd name="T5" fmla="*/ 12 h 39"/>
                <a:gd name="T6" fmla="*/ 30 w 39"/>
                <a:gd name="T7" fmla="*/ 10 h 39"/>
                <a:gd name="T8" fmla="*/ 31 w 39"/>
                <a:gd name="T9" fmla="*/ 7 h 39"/>
                <a:gd name="T10" fmla="*/ 30 w 39"/>
                <a:gd name="T11" fmla="*/ 4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3 w 39"/>
                <a:gd name="T35" fmla="*/ 8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3 h 39"/>
                <a:gd name="T48" fmla="*/ 1 w 39"/>
                <a:gd name="T49" fmla="*/ 26 h 39"/>
                <a:gd name="T50" fmla="*/ 4 w 39"/>
                <a:gd name="T51" fmla="*/ 28 h 39"/>
                <a:gd name="T52" fmla="*/ 6 w 39"/>
                <a:gd name="T53" fmla="*/ 27 h 39"/>
                <a:gd name="T54" fmla="*/ 8 w 39"/>
                <a:gd name="T55" fmla="*/ 30 h 39"/>
                <a:gd name="T56" fmla="*/ 7 w 39"/>
                <a:gd name="T57" fmla="*/ 32 h 39"/>
                <a:gd name="T58" fmla="*/ 8 w 39"/>
                <a:gd name="T59" fmla="*/ 35 h 39"/>
                <a:gd name="T60" fmla="*/ 11 w 39"/>
                <a:gd name="T61" fmla="*/ 37 h 39"/>
                <a:gd name="T62" fmla="*/ 14 w 39"/>
                <a:gd name="T63" fmla="*/ 36 h 39"/>
                <a:gd name="T64" fmla="*/ 15 w 39"/>
                <a:gd name="T65" fmla="*/ 34 h 39"/>
                <a:gd name="T66" fmla="*/ 18 w 39"/>
                <a:gd name="T67" fmla="*/ 34 h 39"/>
                <a:gd name="T68" fmla="*/ 19 w 39"/>
                <a:gd name="T69" fmla="*/ 37 h 39"/>
                <a:gd name="T70" fmla="*/ 22 w 39"/>
                <a:gd name="T71" fmla="*/ 39 h 39"/>
                <a:gd name="T72" fmla="*/ 25 w 39"/>
                <a:gd name="T73" fmla="*/ 38 h 39"/>
                <a:gd name="T74" fmla="*/ 27 w 39"/>
                <a:gd name="T75" fmla="*/ 35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2 h 39"/>
                <a:gd name="T82" fmla="*/ 35 w 39"/>
                <a:gd name="T83" fmla="*/ 31 h 39"/>
                <a:gd name="T84" fmla="*/ 37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4 w 39"/>
                <a:gd name="T91" fmla="*/ 20 h 39"/>
                <a:gd name="T92" fmla="*/ 36 w 39"/>
                <a:gd name="T93" fmla="*/ 20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7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1"/>
                    <a:pt x="30" y="1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3" y="28"/>
                    <a:pt x="4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21" y="39"/>
                    <a:pt x="22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7"/>
                    <a:pt x="28" y="36"/>
                    <a:pt x="27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1"/>
                    <a:pt x="29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2"/>
                    <a:pt x="34" y="32"/>
                    <a:pt x="35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4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8" y="19"/>
                    <a:pt x="39" y="18"/>
                    <a:pt x="38" y="16"/>
                  </a:cubicBezTo>
                  <a:lnTo>
                    <a:pt x="38" y="13"/>
                  </a:lnTo>
                  <a:close/>
                  <a:moveTo>
                    <a:pt x="21" y="27"/>
                  </a:moveTo>
                  <a:cubicBezTo>
                    <a:pt x="17" y="28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4" name="Freeform 224"/>
            <p:cNvSpPr>
              <a:spLocks noEditPoints="1"/>
            </p:cNvSpPr>
            <p:nvPr/>
          </p:nvSpPr>
          <p:spPr bwMode="auto">
            <a:xfrm>
              <a:off x="3221832" y="1845666"/>
              <a:ext cx="72628" cy="69056"/>
            </a:xfrm>
            <a:custGeom>
              <a:avLst/>
              <a:gdLst>
                <a:gd name="T0" fmla="*/ 27 w 28"/>
                <a:gd name="T1" fmla="*/ 9 h 27"/>
                <a:gd name="T2" fmla="*/ 25 w 28"/>
                <a:gd name="T3" fmla="*/ 8 h 27"/>
                <a:gd name="T4" fmla="*/ 23 w 28"/>
                <a:gd name="T5" fmla="*/ 9 h 27"/>
                <a:gd name="T6" fmla="*/ 21 w 28"/>
                <a:gd name="T7" fmla="*/ 7 h 27"/>
                <a:gd name="T8" fmla="*/ 23 w 28"/>
                <a:gd name="T9" fmla="*/ 5 h 27"/>
                <a:gd name="T10" fmla="*/ 22 w 28"/>
                <a:gd name="T11" fmla="*/ 3 h 27"/>
                <a:gd name="T12" fmla="*/ 20 w 28"/>
                <a:gd name="T13" fmla="*/ 2 h 27"/>
                <a:gd name="T14" fmla="*/ 17 w 28"/>
                <a:gd name="T15" fmla="*/ 2 h 27"/>
                <a:gd name="T16" fmla="*/ 16 w 28"/>
                <a:gd name="T17" fmla="*/ 4 h 27"/>
                <a:gd name="T18" fmla="*/ 14 w 28"/>
                <a:gd name="T19" fmla="*/ 4 h 27"/>
                <a:gd name="T20" fmla="*/ 14 w 28"/>
                <a:gd name="T21" fmla="*/ 2 h 27"/>
                <a:gd name="T22" fmla="*/ 12 w 28"/>
                <a:gd name="T23" fmla="*/ 0 h 27"/>
                <a:gd name="T24" fmla="*/ 10 w 28"/>
                <a:gd name="T25" fmla="*/ 1 h 27"/>
                <a:gd name="T26" fmla="*/ 8 w 28"/>
                <a:gd name="T27" fmla="*/ 3 h 27"/>
                <a:gd name="T28" fmla="*/ 9 w 28"/>
                <a:gd name="T29" fmla="*/ 5 h 27"/>
                <a:gd name="T30" fmla="*/ 7 w 28"/>
                <a:gd name="T31" fmla="*/ 6 h 27"/>
                <a:gd name="T32" fmla="*/ 6 w 28"/>
                <a:gd name="T33" fmla="*/ 5 h 27"/>
                <a:gd name="T34" fmla="*/ 3 w 28"/>
                <a:gd name="T35" fmla="*/ 6 h 27"/>
                <a:gd name="T36" fmla="*/ 2 w 28"/>
                <a:gd name="T37" fmla="*/ 8 h 27"/>
                <a:gd name="T38" fmla="*/ 2 w 28"/>
                <a:gd name="T39" fmla="*/ 10 h 27"/>
                <a:gd name="T40" fmla="*/ 4 w 28"/>
                <a:gd name="T41" fmla="*/ 11 h 27"/>
                <a:gd name="T42" fmla="*/ 4 w 28"/>
                <a:gd name="T43" fmla="*/ 13 h 27"/>
                <a:gd name="T44" fmla="*/ 2 w 28"/>
                <a:gd name="T45" fmla="*/ 14 h 27"/>
                <a:gd name="T46" fmla="*/ 1 w 28"/>
                <a:gd name="T47" fmla="*/ 16 h 27"/>
                <a:gd name="T48" fmla="*/ 1 w 28"/>
                <a:gd name="T49" fmla="*/ 18 h 27"/>
                <a:gd name="T50" fmla="*/ 3 w 28"/>
                <a:gd name="T51" fmla="*/ 19 h 27"/>
                <a:gd name="T52" fmla="*/ 5 w 28"/>
                <a:gd name="T53" fmla="*/ 19 h 27"/>
                <a:gd name="T54" fmla="*/ 6 w 28"/>
                <a:gd name="T55" fmla="*/ 21 h 27"/>
                <a:gd name="T56" fmla="*/ 5 w 28"/>
                <a:gd name="T57" fmla="*/ 22 h 27"/>
                <a:gd name="T58" fmla="*/ 6 w 28"/>
                <a:gd name="T59" fmla="*/ 25 h 27"/>
                <a:gd name="T60" fmla="*/ 8 w 28"/>
                <a:gd name="T61" fmla="*/ 26 h 27"/>
                <a:gd name="T62" fmla="*/ 11 w 28"/>
                <a:gd name="T63" fmla="*/ 25 h 27"/>
                <a:gd name="T64" fmla="*/ 11 w 28"/>
                <a:gd name="T65" fmla="*/ 24 h 27"/>
                <a:gd name="T66" fmla="*/ 13 w 28"/>
                <a:gd name="T67" fmla="*/ 24 h 27"/>
                <a:gd name="T68" fmla="*/ 14 w 28"/>
                <a:gd name="T69" fmla="*/ 26 h 27"/>
                <a:gd name="T70" fmla="*/ 16 w 28"/>
                <a:gd name="T71" fmla="*/ 27 h 27"/>
                <a:gd name="T72" fmla="*/ 18 w 28"/>
                <a:gd name="T73" fmla="*/ 27 h 27"/>
                <a:gd name="T74" fmla="*/ 20 w 28"/>
                <a:gd name="T75" fmla="*/ 24 h 27"/>
                <a:gd name="T76" fmla="*/ 19 w 28"/>
                <a:gd name="T77" fmla="*/ 22 h 27"/>
                <a:gd name="T78" fmla="*/ 21 w 28"/>
                <a:gd name="T79" fmla="*/ 21 h 27"/>
                <a:gd name="T80" fmla="*/ 22 w 28"/>
                <a:gd name="T81" fmla="*/ 22 h 27"/>
                <a:gd name="T82" fmla="*/ 25 w 28"/>
                <a:gd name="T83" fmla="*/ 22 h 27"/>
                <a:gd name="T84" fmla="*/ 26 w 28"/>
                <a:gd name="T85" fmla="*/ 20 h 27"/>
                <a:gd name="T86" fmla="*/ 25 w 28"/>
                <a:gd name="T87" fmla="*/ 17 h 27"/>
                <a:gd name="T88" fmla="*/ 24 w 28"/>
                <a:gd name="T89" fmla="*/ 16 h 27"/>
                <a:gd name="T90" fmla="*/ 24 w 28"/>
                <a:gd name="T91" fmla="*/ 14 h 27"/>
                <a:gd name="T92" fmla="*/ 26 w 28"/>
                <a:gd name="T93" fmla="*/ 14 h 27"/>
                <a:gd name="T94" fmla="*/ 27 w 28"/>
                <a:gd name="T95" fmla="*/ 11 h 27"/>
                <a:gd name="T96" fmla="*/ 27 w 28"/>
                <a:gd name="T97" fmla="*/ 9 h 27"/>
                <a:gd name="T98" fmla="*/ 15 w 28"/>
                <a:gd name="T99" fmla="*/ 19 h 27"/>
                <a:gd name="T100" fmla="*/ 9 w 28"/>
                <a:gd name="T101" fmla="*/ 15 h 27"/>
                <a:gd name="T102" fmla="*/ 13 w 28"/>
                <a:gd name="T103" fmla="*/ 9 h 27"/>
                <a:gd name="T104" fmla="*/ 19 w 28"/>
                <a:gd name="T105" fmla="*/ 13 h 27"/>
                <a:gd name="T106" fmla="*/ 15 w 28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7">
                  <a:moveTo>
                    <a:pt x="27" y="9"/>
                  </a:moveTo>
                  <a:cubicBezTo>
                    <a:pt x="27" y="8"/>
                    <a:pt x="26" y="8"/>
                    <a:pt x="25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8"/>
                    <a:pt x="22" y="7"/>
                    <a:pt x="21" y="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2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8" y="1"/>
                    <a:pt x="17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2"/>
                    <a:pt x="8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3" y="5"/>
                    <a:pt x="3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1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20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10" y="26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3" y="24"/>
                    <a:pt x="13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0" y="25"/>
                    <a:pt x="20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2"/>
                    <a:pt x="20" y="22"/>
                    <a:pt x="21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3"/>
                    <a:pt x="24" y="22"/>
                    <a:pt x="25" y="2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19"/>
                    <a:pt x="26" y="18"/>
                    <a:pt x="25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4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8" y="13"/>
                    <a:pt x="27" y="11"/>
                  </a:cubicBezTo>
                  <a:lnTo>
                    <a:pt x="27" y="9"/>
                  </a:lnTo>
                  <a:close/>
                  <a:moveTo>
                    <a:pt x="15" y="19"/>
                  </a:moveTo>
                  <a:cubicBezTo>
                    <a:pt x="12" y="19"/>
                    <a:pt x="9" y="18"/>
                    <a:pt x="9" y="15"/>
                  </a:cubicBezTo>
                  <a:cubicBezTo>
                    <a:pt x="8" y="12"/>
                    <a:pt x="10" y="9"/>
                    <a:pt x="13" y="9"/>
                  </a:cubicBezTo>
                  <a:cubicBezTo>
                    <a:pt x="15" y="8"/>
                    <a:pt x="18" y="10"/>
                    <a:pt x="19" y="13"/>
                  </a:cubicBezTo>
                  <a:cubicBezTo>
                    <a:pt x="19" y="15"/>
                    <a:pt x="18" y="18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5" name="Freeform 225"/>
            <p:cNvSpPr>
              <a:spLocks noEditPoints="1"/>
            </p:cNvSpPr>
            <p:nvPr/>
          </p:nvSpPr>
          <p:spPr bwMode="auto">
            <a:xfrm>
              <a:off x="3567113" y="2885081"/>
              <a:ext cx="69056" cy="70247"/>
            </a:xfrm>
            <a:custGeom>
              <a:avLst/>
              <a:gdLst>
                <a:gd name="T0" fmla="*/ 26 w 27"/>
                <a:gd name="T1" fmla="*/ 9 h 27"/>
                <a:gd name="T2" fmla="*/ 24 w 27"/>
                <a:gd name="T3" fmla="*/ 8 h 27"/>
                <a:gd name="T4" fmla="*/ 22 w 27"/>
                <a:gd name="T5" fmla="*/ 8 h 27"/>
                <a:gd name="T6" fmla="*/ 21 w 27"/>
                <a:gd name="T7" fmla="*/ 7 h 27"/>
                <a:gd name="T8" fmla="*/ 22 w 27"/>
                <a:gd name="T9" fmla="*/ 5 h 27"/>
                <a:gd name="T10" fmla="*/ 21 w 27"/>
                <a:gd name="T11" fmla="*/ 2 h 27"/>
                <a:gd name="T12" fmla="*/ 20 w 27"/>
                <a:gd name="T13" fmla="*/ 1 h 27"/>
                <a:gd name="T14" fmla="*/ 17 w 27"/>
                <a:gd name="T15" fmla="*/ 2 h 27"/>
                <a:gd name="T16" fmla="*/ 16 w 27"/>
                <a:gd name="T17" fmla="*/ 4 h 27"/>
                <a:gd name="T18" fmla="*/ 14 w 27"/>
                <a:gd name="T19" fmla="*/ 3 h 27"/>
                <a:gd name="T20" fmla="*/ 14 w 27"/>
                <a:gd name="T21" fmla="*/ 2 h 27"/>
                <a:gd name="T22" fmla="*/ 11 w 27"/>
                <a:gd name="T23" fmla="*/ 0 h 27"/>
                <a:gd name="T24" fmla="*/ 9 w 27"/>
                <a:gd name="T25" fmla="*/ 1 h 27"/>
                <a:gd name="T26" fmla="*/ 8 w 27"/>
                <a:gd name="T27" fmla="*/ 3 h 27"/>
                <a:gd name="T28" fmla="*/ 8 w 27"/>
                <a:gd name="T29" fmla="*/ 5 h 27"/>
                <a:gd name="T30" fmla="*/ 7 w 27"/>
                <a:gd name="T31" fmla="*/ 6 h 27"/>
                <a:gd name="T32" fmla="*/ 5 w 27"/>
                <a:gd name="T33" fmla="*/ 5 h 27"/>
                <a:gd name="T34" fmla="*/ 2 w 27"/>
                <a:gd name="T35" fmla="*/ 6 h 27"/>
                <a:gd name="T36" fmla="*/ 1 w 27"/>
                <a:gd name="T37" fmla="*/ 7 h 27"/>
                <a:gd name="T38" fmla="*/ 2 w 27"/>
                <a:gd name="T39" fmla="*/ 10 h 27"/>
                <a:gd name="T40" fmla="*/ 3 w 27"/>
                <a:gd name="T41" fmla="*/ 11 h 27"/>
                <a:gd name="T42" fmla="*/ 3 w 27"/>
                <a:gd name="T43" fmla="*/ 13 h 27"/>
                <a:gd name="T44" fmla="*/ 2 w 27"/>
                <a:gd name="T45" fmla="*/ 13 h 27"/>
                <a:gd name="T46" fmla="*/ 0 w 27"/>
                <a:gd name="T47" fmla="*/ 16 h 27"/>
                <a:gd name="T48" fmla="*/ 1 w 27"/>
                <a:gd name="T49" fmla="*/ 18 h 27"/>
                <a:gd name="T50" fmla="*/ 3 w 27"/>
                <a:gd name="T51" fmla="*/ 19 h 27"/>
                <a:gd name="T52" fmla="*/ 4 w 27"/>
                <a:gd name="T53" fmla="*/ 19 h 27"/>
                <a:gd name="T54" fmla="*/ 6 w 27"/>
                <a:gd name="T55" fmla="*/ 21 h 27"/>
                <a:gd name="T56" fmla="*/ 5 w 27"/>
                <a:gd name="T57" fmla="*/ 22 h 27"/>
                <a:gd name="T58" fmla="*/ 6 w 27"/>
                <a:gd name="T59" fmla="*/ 25 h 27"/>
                <a:gd name="T60" fmla="*/ 7 w 27"/>
                <a:gd name="T61" fmla="*/ 26 h 27"/>
                <a:gd name="T62" fmla="*/ 10 w 27"/>
                <a:gd name="T63" fmla="*/ 25 h 27"/>
                <a:gd name="T64" fmla="*/ 11 w 27"/>
                <a:gd name="T65" fmla="*/ 24 h 27"/>
                <a:gd name="T66" fmla="*/ 13 w 27"/>
                <a:gd name="T67" fmla="*/ 24 h 27"/>
                <a:gd name="T68" fmla="*/ 13 w 27"/>
                <a:gd name="T69" fmla="*/ 26 h 27"/>
                <a:gd name="T70" fmla="*/ 16 w 27"/>
                <a:gd name="T71" fmla="*/ 27 h 27"/>
                <a:gd name="T72" fmla="*/ 18 w 27"/>
                <a:gd name="T73" fmla="*/ 26 h 27"/>
                <a:gd name="T74" fmla="*/ 19 w 27"/>
                <a:gd name="T75" fmla="*/ 24 h 27"/>
                <a:gd name="T76" fmla="*/ 19 w 27"/>
                <a:gd name="T77" fmla="*/ 22 h 27"/>
                <a:gd name="T78" fmla="*/ 20 w 27"/>
                <a:gd name="T79" fmla="*/ 21 h 27"/>
                <a:gd name="T80" fmla="*/ 22 w 27"/>
                <a:gd name="T81" fmla="*/ 22 h 27"/>
                <a:gd name="T82" fmla="*/ 25 w 27"/>
                <a:gd name="T83" fmla="*/ 21 h 27"/>
                <a:gd name="T84" fmla="*/ 26 w 27"/>
                <a:gd name="T85" fmla="*/ 20 h 27"/>
                <a:gd name="T86" fmla="*/ 25 w 27"/>
                <a:gd name="T87" fmla="*/ 17 h 27"/>
                <a:gd name="T88" fmla="*/ 23 w 27"/>
                <a:gd name="T89" fmla="*/ 16 h 27"/>
                <a:gd name="T90" fmla="*/ 24 w 27"/>
                <a:gd name="T91" fmla="*/ 14 h 27"/>
                <a:gd name="T92" fmla="*/ 26 w 27"/>
                <a:gd name="T93" fmla="*/ 14 h 27"/>
                <a:gd name="T94" fmla="*/ 27 w 27"/>
                <a:gd name="T95" fmla="*/ 11 h 27"/>
                <a:gd name="T96" fmla="*/ 26 w 27"/>
                <a:gd name="T97" fmla="*/ 9 h 27"/>
                <a:gd name="T98" fmla="*/ 15 w 27"/>
                <a:gd name="T99" fmla="*/ 19 h 27"/>
                <a:gd name="T100" fmla="*/ 8 w 27"/>
                <a:gd name="T101" fmla="*/ 15 h 27"/>
                <a:gd name="T102" fmla="*/ 12 w 27"/>
                <a:gd name="T103" fmla="*/ 9 h 27"/>
                <a:gd name="T104" fmla="*/ 18 w 27"/>
                <a:gd name="T105" fmla="*/ 12 h 27"/>
                <a:gd name="T106" fmla="*/ 15 w 27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" h="27">
                  <a:moveTo>
                    <a:pt x="26" y="9"/>
                  </a:moveTo>
                  <a:cubicBezTo>
                    <a:pt x="26" y="8"/>
                    <a:pt x="25" y="8"/>
                    <a:pt x="24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7" y="1"/>
                    <a:pt x="17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5"/>
                    <a:pt x="7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20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5" y="24"/>
                    <a:pt x="6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10" y="26"/>
                    <a:pt x="10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20" y="22"/>
                    <a:pt x="20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3"/>
                    <a:pt x="24" y="22"/>
                    <a:pt x="25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4" y="15"/>
                    <a:pt x="24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2"/>
                    <a:pt x="27" y="11"/>
                  </a:cubicBezTo>
                  <a:lnTo>
                    <a:pt x="26" y="9"/>
                  </a:lnTo>
                  <a:close/>
                  <a:moveTo>
                    <a:pt x="15" y="19"/>
                  </a:moveTo>
                  <a:cubicBezTo>
                    <a:pt x="12" y="19"/>
                    <a:pt x="9" y="18"/>
                    <a:pt x="8" y="15"/>
                  </a:cubicBezTo>
                  <a:cubicBezTo>
                    <a:pt x="8" y="12"/>
                    <a:pt x="9" y="9"/>
                    <a:pt x="12" y="9"/>
                  </a:cubicBezTo>
                  <a:cubicBezTo>
                    <a:pt x="15" y="8"/>
                    <a:pt x="18" y="10"/>
                    <a:pt x="18" y="12"/>
                  </a:cubicBezTo>
                  <a:cubicBezTo>
                    <a:pt x="19" y="15"/>
                    <a:pt x="17" y="18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6" name="Freeform 226"/>
            <p:cNvSpPr>
              <a:spLocks noEditPoints="1"/>
            </p:cNvSpPr>
            <p:nvPr/>
          </p:nvSpPr>
          <p:spPr bwMode="auto">
            <a:xfrm>
              <a:off x="3243263" y="1613493"/>
              <a:ext cx="69056" cy="72629"/>
            </a:xfrm>
            <a:custGeom>
              <a:avLst/>
              <a:gdLst>
                <a:gd name="T0" fmla="*/ 26 w 27"/>
                <a:gd name="T1" fmla="*/ 10 h 28"/>
                <a:gd name="T2" fmla="*/ 24 w 27"/>
                <a:gd name="T3" fmla="*/ 8 h 28"/>
                <a:gd name="T4" fmla="*/ 22 w 27"/>
                <a:gd name="T5" fmla="*/ 9 h 28"/>
                <a:gd name="T6" fmla="*/ 21 w 27"/>
                <a:gd name="T7" fmla="*/ 7 h 28"/>
                <a:gd name="T8" fmla="*/ 22 w 27"/>
                <a:gd name="T9" fmla="*/ 6 h 28"/>
                <a:gd name="T10" fmla="*/ 21 w 27"/>
                <a:gd name="T11" fmla="*/ 3 h 28"/>
                <a:gd name="T12" fmla="*/ 19 w 27"/>
                <a:gd name="T13" fmla="*/ 2 h 28"/>
                <a:gd name="T14" fmla="*/ 17 w 27"/>
                <a:gd name="T15" fmla="*/ 3 h 28"/>
                <a:gd name="T16" fmla="*/ 16 w 27"/>
                <a:gd name="T17" fmla="*/ 4 h 28"/>
                <a:gd name="T18" fmla="*/ 14 w 27"/>
                <a:gd name="T19" fmla="*/ 4 h 28"/>
                <a:gd name="T20" fmla="*/ 13 w 27"/>
                <a:gd name="T21" fmla="*/ 2 h 28"/>
                <a:gd name="T22" fmla="*/ 11 w 27"/>
                <a:gd name="T23" fmla="*/ 1 h 28"/>
                <a:gd name="T24" fmla="*/ 9 w 27"/>
                <a:gd name="T25" fmla="*/ 1 h 28"/>
                <a:gd name="T26" fmla="*/ 8 w 27"/>
                <a:gd name="T27" fmla="*/ 3 h 28"/>
                <a:gd name="T28" fmla="*/ 8 w 27"/>
                <a:gd name="T29" fmla="*/ 5 h 28"/>
                <a:gd name="T30" fmla="*/ 6 w 27"/>
                <a:gd name="T31" fmla="*/ 6 h 28"/>
                <a:gd name="T32" fmla="*/ 5 w 27"/>
                <a:gd name="T33" fmla="*/ 5 h 28"/>
                <a:gd name="T34" fmla="*/ 2 w 27"/>
                <a:gd name="T35" fmla="*/ 6 h 28"/>
                <a:gd name="T36" fmla="*/ 1 w 27"/>
                <a:gd name="T37" fmla="*/ 8 h 28"/>
                <a:gd name="T38" fmla="*/ 2 w 27"/>
                <a:gd name="T39" fmla="*/ 11 h 28"/>
                <a:gd name="T40" fmla="*/ 3 w 27"/>
                <a:gd name="T41" fmla="*/ 11 h 28"/>
                <a:gd name="T42" fmla="*/ 3 w 27"/>
                <a:gd name="T43" fmla="*/ 14 h 28"/>
                <a:gd name="T44" fmla="*/ 1 w 27"/>
                <a:gd name="T45" fmla="*/ 14 h 28"/>
                <a:gd name="T46" fmla="*/ 0 w 27"/>
                <a:gd name="T47" fmla="*/ 16 h 28"/>
                <a:gd name="T48" fmla="*/ 0 w 27"/>
                <a:gd name="T49" fmla="*/ 18 h 28"/>
                <a:gd name="T50" fmla="*/ 3 w 27"/>
                <a:gd name="T51" fmla="*/ 20 h 28"/>
                <a:gd name="T52" fmla="*/ 4 w 27"/>
                <a:gd name="T53" fmla="*/ 19 h 28"/>
                <a:gd name="T54" fmla="*/ 6 w 27"/>
                <a:gd name="T55" fmla="*/ 21 h 28"/>
                <a:gd name="T56" fmla="*/ 5 w 27"/>
                <a:gd name="T57" fmla="*/ 22 h 28"/>
                <a:gd name="T58" fmla="*/ 5 w 27"/>
                <a:gd name="T59" fmla="*/ 25 h 28"/>
                <a:gd name="T60" fmla="*/ 7 w 27"/>
                <a:gd name="T61" fmla="*/ 26 h 28"/>
                <a:gd name="T62" fmla="*/ 10 w 27"/>
                <a:gd name="T63" fmla="*/ 25 h 28"/>
                <a:gd name="T64" fmla="*/ 11 w 27"/>
                <a:gd name="T65" fmla="*/ 24 h 28"/>
                <a:gd name="T66" fmla="*/ 13 w 27"/>
                <a:gd name="T67" fmla="*/ 24 h 28"/>
                <a:gd name="T68" fmla="*/ 13 w 27"/>
                <a:gd name="T69" fmla="*/ 26 h 28"/>
                <a:gd name="T70" fmla="*/ 15 w 27"/>
                <a:gd name="T71" fmla="*/ 27 h 28"/>
                <a:gd name="T72" fmla="*/ 18 w 27"/>
                <a:gd name="T73" fmla="*/ 27 h 28"/>
                <a:gd name="T74" fmla="*/ 19 w 27"/>
                <a:gd name="T75" fmla="*/ 25 h 28"/>
                <a:gd name="T76" fmla="*/ 18 w 27"/>
                <a:gd name="T77" fmla="*/ 23 h 28"/>
                <a:gd name="T78" fmla="*/ 20 w 27"/>
                <a:gd name="T79" fmla="*/ 22 h 28"/>
                <a:gd name="T80" fmla="*/ 22 w 27"/>
                <a:gd name="T81" fmla="*/ 23 h 28"/>
                <a:gd name="T82" fmla="*/ 24 w 27"/>
                <a:gd name="T83" fmla="*/ 22 h 28"/>
                <a:gd name="T84" fmla="*/ 25 w 27"/>
                <a:gd name="T85" fmla="*/ 20 h 28"/>
                <a:gd name="T86" fmla="*/ 25 w 27"/>
                <a:gd name="T87" fmla="*/ 17 h 28"/>
                <a:gd name="T88" fmla="*/ 23 w 27"/>
                <a:gd name="T89" fmla="*/ 16 h 28"/>
                <a:gd name="T90" fmla="*/ 23 w 27"/>
                <a:gd name="T91" fmla="*/ 15 h 28"/>
                <a:gd name="T92" fmla="*/ 25 w 27"/>
                <a:gd name="T93" fmla="*/ 14 h 28"/>
                <a:gd name="T94" fmla="*/ 27 w 27"/>
                <a:gd name="T95" fmla="*/ 12 h 28"/>
                <a:gd name="T96" fmla="*/ 26 w 27"/>
                <a:gd name="T97" fmla="*/ 10 h 28"/>
                <a:gd name="T98" fmla="*/ 14 w 27"/>
                <a:gd name="T99" fmla="*/ 19 h 28"/>
                <a:gd name="T100" fmla="*/ 8 w 27"/>
                <a:gd name="T101" fmla="*/ 15 h 28"/>
                <a:gd name="T102" fmla="*/ 12 w 27"/>
                <a:gd name="T103" fmla="*/ 9 h 28"/>
                <a:gd name="T104" fmla="*/ 18 w 27"/>
                <a:gd name="T105" fmla="*/ 13 h 28"/>
                <a:gd name="T106" fmla="*/ 14 w 27"/>
                <a:gd name="T10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" h="28">
                  <a:moveTo>
                    <a:pt x="26" y="10"/>
                  </a:moveTo>
                  <a:cubicBezTo>
                    <a:pt x="26" y="9"/>
                    <a:pt x="25" y="8"/>
                    <a:pt x="24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8"/>
                    <a:pt x="21" y="8"/>
                    <a:pt x="21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2" y="4"/>
                    <a:pt x="21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2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6"/>
                    <a:pt x="6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10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2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5" y="21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5"/>
                    <a:pt x="5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7"/>
                    <a:pt x="9" y="26"/>
                    <a:pt x="10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2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28"/>
                    <a:pt x="15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6"/>
                    <a:pt x="19" y="25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20" y="22"/>
                    <a:pt x="20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5"/>
                    <a:pt x="23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7" y="13"/>
                    <a:pt x="27" y="12"/>
                  </a:cubicBezTo>
                  <a:lnTo>
                    <a:pt x="26" y="10"/>
                  </a:lnTo>
                  <a:close/>
                  <a:moveTo>
                    <a:pt x="14" y="19"/>
                  </a:moveTo>
                  <a:cubicBezTo>
                    <a:pt x="12" y="20"/>
                    <a:pt x="9" y="18"/>
                    <a:pt x="8" y="15"/>
                  </a:cubicBezTo>
                  <a:cubicBezTo>
                    <a:pt x="7" y="13"/>
                    <a:pt x="9" y="10"/>
                    <a:pt x="12" y="9"/>
                  </a:cubicBezTo>
                  <a:cubicBezTo>
                    <a:pt x="15" y="8"/>
                    <a:pt x="17" y="10"/>
                    <a:pt x="18" y="13"/>
                  </a:cubicBezTo>
                  <a:cubicBezTo>
                    <a:pt x="19" y="16"/>
                    <a:pt x="17" y="18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7" name="Freeform 227"/>
            <p:cNvSpPr>
              <a:spLocks noEditPoints="1"/>
            </p:cNvSpPr>
            <p:nvPr/>
          </p:nvSpPr>
          <p:spPr bwMode="auto">
            <a:xfrm>
              <a:off x="3011090" y="2357634"/>
              <a:ext cx="100013" cy="100013"/>
            </a:xfrm>
            <a:custGeom>
              <a:avLst/>
              <a:gdLst>
                <a:gd name="T0" fmla="*/ 38 w 39"/>
                <a:gd name="T1" fmla="*/ 14 h 39"/>
                <a:gd name="T2" fmla="*/ 35 w 39"/>
                <a:gd name="T3" fmla="*/ 12 h 39"/>
                <a:gd name="T4" fmla="*/ 32 w 39"/>
                <a:gd name="T5" fmla="*/ 13 h 39"/>
                <a:gd name="T6" fmla="*/ 31 w 39"/>
                <a:gd name="T7" fmla="*/ 10 h 39"/>
                <a:gd name="T8" fmla="*/ 32 w 39"/>
                <a:gd name="T9" fmla="*/ 8 h 39"/>
                <a:gd name="T10" fmla="*/ 31 w 39"/>
                <a:gd name="T11" fmla="*/ 4 h 39"/>
                <a:gd name="T12" fmla="*/ 29 w 39"/>
                <a:gd name="T13" fmla="*/ 3 h 39"/>
                <a:gd name="T14" fmla="*/ 25 w 39"/>
                <a:gd name="T15" fmla="*/ 4 h 39"/>
                <a:gd name="T16" fmla="*/ 23 w 39"/>
                <a:gd name="T17" fmla="*/ 6 h 39"/>
                <a:gd name="T18" fmla="*/ 21 w 39"/>
                <a:gd name="T19" fmla="*/ 5 h 39"/>
                <a:gd name="T20" fmla="*/ 20 w 39"/>
                <a:gd name="T21" fmla="*/ 3 h 39"/>
                <a:gd name="T22" fmla="*/ 17 w 39"/>
                <a:gd name="T23" fmla="*/ 1 h 39"/>
                <a:gd name="T24" fmla="*/ 14 w 39"/>
                <a:gd name="T25" fmla="*/ 2 h 39"/>
                <a:gd name="T26" fmla="*/ 12 w 39"/>
                <a:gd name="T27" fmla="*/ 5 h 39"/>
                <a:gd name="T28" fmla="*/ 12 w 39"/>
                <a:gd name="T29" fmla="*/ 7 h 39"/>
                <a:gd name="T30" fmla="*/ 10 w 39"/>
                <a:gd name="T31" fmla="*/ 9 h 39"/>
                <a:gd name="T32" fmla="*/ 8 w 39"/>
                <a:gd name="T33" fmla="*/ 8 h 39"/>
                <a:gd name="T34" fmla="*/ 4 w 39"/>
                <a:gd name="T35" fmla="*/ 9 h 39"/>
                <a:gd name="T36" fmla="*/ 3 w 39"/>
                <a:gd name="T37" fmla="*/ 11 h 39"/>
                <a:gd name="T38" fmla="*/ 4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3 w 39"/>
                <a:gd name="T45" fmla="*/ 20 h 39"/>
                <a:gd name="T46" fmla="*/ 1 w 39"/>
                <a:gd name="T47" fmla="*/ 23 h 39"/>
                <a:gd name="T48" fmla="*/ 2 w 39"/>
                <a:gd name="T49" fmla="*/ 26 h 39"/>
                <a:gd name="T50" fmla="*/ 5 w 39"/>
                <a:gd name="T51" fmla="*/ 28 h 39"/>
                <a:gd name="T52" fmla="*/ 7 w 39"/>
                <a:gd name="T53" fmla="*/ 28 h 39"/>
                <a:gd name="T54" fmla="*/ 9 w 39"/>
                <a:gd name="T55" fmla="*/ 30 h 39"/>
                <a:gd name="T56" fmla="*/ 8 w 39"/>
                <a:gd name="T57" fmla="*/ 32 h 39"/>
                <a:gd name="T58" fmla="*/ 9 w 39"/>
                <a:gd name="T59" fmla="*/ 36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5 h 39"/>
                <a:gd name="T68" fmla="*/ 20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30 w 39"/>
                <a:gd name="T79" fmla="*/ 31 h 39"/>
                <a:gd name="T80" fmla="*/ 32 w 39"/>
                <a:gd name="T81" fmla="*/ 32 h 39"/>
                <a:gd name="T82" fmla="*/ 36 w 39"/>
                <a:gd name="T83" fmla="*/ 31 h 39"/>
                <a:gd name="T84" fmla="*/ 37 w 39"/>
                <a:gd name="T85" fmla="*/ 29 h 39"/>
                <a:gd name="T86" fmla="*/ 36 w 39"/>
                <a:gd name="T87" fmla="*/ 25 h 39"/>
                <a:gd name="T88" fmla="*/ 34 w 39"/>
                <a:gd name="T89" fmla="*/ 23 h 39"/>
                <a:gd name="T90" fmla="*/ 34 w 39"/>
                <a:gd name="T91" fmla="*/ 21 h 39"/>
                <a:gd name="T92" fmla="*/ 37 w 39"/>
                <a:gd name="T93" fmla="*/ 20 h 39"/>
                <a:gd name="T94" fmla="*/ 39 w 39"/>
                <a:gd name="T95" fmla="*/ 17 h 39"/>
                <a:gd name="T96" fmla="*/ 38 w 39"/>
                <a:gd name="T97" fmla="*/ 14 h 39"/>
                <a:gd name="T98" fmla="*/ 21 w 39"/>
                <a:gd name="T99" fmla="*/ 27 h 39"/>
                <a:gd name="T100" fmla="*/ 13 w 39"/>
                <a:gd name="T101" fmla="*/ 22 h 39"/>
                <a:gd name="T102" fmla="*/ 18 w 39"/>
                <a:gd name="T103" fmla="*/ 13 h 39"/>
                <a:gd name="T104" fmla="*/ 27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4"/>
                  </a:moveTo>
                  <a:cubicBezTo>
                    <a:pt x="38" y="12"/>
                    <a:pt x="36" y="11"/>
                    <a:pt x="35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1" y="11"/>
                    <a:pt x="31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7"/>
                    <a:pt x="32" y="5"/>
                    <a:pt x="31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2"/>
                    <a:pt x="26" y="2"/>
                    <a:pt x="25" y="4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5"/>
                    <a:pt x="21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8" y="0"/>
                    <a:pt x="17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1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8"/>
                    <a:pt x="10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5" y="7"/>
                    <a:pt x="4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3"/>
                    <a:pt x="2" y="14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22"/>
                    <a:pt x="1" y="2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8"/>
                    <a:pt x="3" y="28"/>
                    <a:pt x="5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7" y="35"/>
                    <a:pt x="9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3" y="38"/>
                    <a:pt x="14" y="38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5"/>
                    <a:pt x="18" y="35"/>
                    <a:pt x="19" y="35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9"/>
                    <a:pt x="22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38"/>
                    <a:pt x="28" y="37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30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3"/>
                    <a:pt x="35" y="32"/>
                    <a:pt x="36" y="31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7"/>
                    <a:pt x="38" y="26"/>
                    <a:pt x="36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2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9" y="20"/>
                    <a:pt x="39" y="18"/>
                    <a:pt x="39" y="17"/>
                  </a:cubicBezTo>
                  <a:lnTo>
                    <a:pt x="38" y="14"/>
                  </a:lnTo>
                  <a:close/>
                  <a:moveTo>
                    <a:pt x="21" y="27"/>
                  </a:moveTo>
                  <a:cubicBezTo>
                    <a:pt x="17" y="28"/>
                    <a:pt x="14" y="26"/>
                    <a:pt x="13" y="22"/>
                  </a:cubicBezTo>
                  <a:cubicBezTo>
                    <a:pt x="12" y="18"/>
                    <a:pt x="14" y="14"/>
                    <a:pt x="18" y="13"/>
                  </a:cubicBezTo>
                  <a:cubicBezTo>
                    <a:pt x="22" y="12"/>
                    <a:pt x="26" y="14"/>
                    <a:pt x="27" y="18"/>
                  </a:cubicBezTo>
                  <a:cubicBezTo>
                    <a:pt x="28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8" name="Freeform 228"/>
            <p:cNvSpPr>
              <a:spLocks noEditPoints="1"/>
            </p:cNvSpPr>
            <p:nvPr/>
          </p:nvSpPr>
          <p:spPr bwMode="auto">
            <a:xfrm>
              <a:off x="2650331" y="1746843"/>
              <a:ext cx="141684" cy="141685"/>
            </a:xfrm>
            <a:custGeom>
              <a:avLst/>
              <a:gdLst>
                <a:gd name="T0" fmla="*/ 54 w 55"/>
                <a:gd name="T1" fmla="*/ 18 h 55"/>
                <a:gd name="T2" fmla="*/ 49 w 55"/>
                <a:gd name="T3" fmla="*/ 16 h 55"/>
                <a:gd name="T4" fmla="*/ 45 w 55"/>
                <a:gd name="T5" fmla="*/ 17 h 55"/>
                <a:gd name="T6" fmla="*/ 43 w 55"/>
                <a:gd name="T7" fmla="*/ 14 h 55"/>
                <a:gd name="T8" fmla="*/ 45 w 55"/>
                <a:gd name="T9" fmla="*/ 10 h 55"/>
                <a:gd name="T10" fmla="*/ 44 w 55"/>
                <a:gd name="T11" fmla="*/ 5 h 55"/>
                <a:gd name="T12" fmla="*/ 40 w 55"/>
                <a:gd name="T13" fmla="*/ 3 h 55"/>
                <a:gd name="T14" fmla="*/ 35 w 55"/>
                <a:gd name="T15" fmla="*/ 4 h 55"/>
                <a:gd name="T16" fmla="*/ 33 w 55"/>
                <a:gd name="T17" fmla="*/ 7 h 55"/>
                <a:gd name="T18" fmla="*/ 29 w 55"/>
                <a:gd name="T19" fmla="*/ 7 h 55"/>
                <a:gd name="T20" fmla="*/ 28 w 55"/>
                <a:gd name="T21" fmla="*/ 3 h 55"/>
                <a:gd name="T22" fmla="*/ 23 w 55"/>
                <a:gd name="T23" fmla="*/ 0 h 55"/>
                <a:gd name="T24" fmla="*/ 19 w 55"/>
                <a:gd name="T25" fmla="*/ 1 h 55"/>
                <a:gd name="T26" fmla="*/ 16 w 55"/>
                <a:gd name="T27" fmla="*/ 6 h 55"/>
                <a:gd name="T28" fmla="*/ 17 w 55"/>
                <a:gd name="T29" fmla="*/ 9 h 55"/>
                <a:gd name="T30" fmla="*/ 14 w 55"/>
                <a:gd name="T31" fmla="*/ 12 h 55"/>
                <a:gd name="T32" fmla="*/ 11 w 55"/>
                <a:gd name="T33" fmla="*/ 10 h 55"/>
                <a:gd name="T34" fmla="*/ 5 w 55"/>
                <a:gd name="T35" fmla="*/ 11 h 55"/>
                <a:gd name="T36" fmla="*/ 3 w 55"/>
                <a:gd name="T37" fmla="*/ 15 h 55"/>
                <a:gd name="T38" fmla="*/ 5 w 55"/>
                <a:gd name="T39" fmla="*/ 20 h 55"/>
                <a:gd name="T40" fmla="*/ 7 w 55"/>
                <a:gd name="T41" fmla="*/ 22 h 55"/>
                <a:gd name="T42" fmla="*/ 7 w 55"/>
                <a:gd name="T43" fmla="*/ 26 h 55"/>
                <a:gd name="T44" fmla="*/ 4 w 55"/>
                <a:gd name="T45" fmla="*/ 27 h 55"/>
                <a:gd name="T46" fmla="*/ 1 w 55"/>
                <a:gd name="T47" fmla="*/ 32 h 55"/>
                <a:gd name="T48" fmla="*/ 2 w 55"/>
                <a:gd name="T49" fmla="*/ 36 h 55"/>
                <a:gd name="T50" fmla="*/ 6 w 55"/>
                <a:gd name="T51" fmla="*/ 39 h 55"/>
                <a:gd name="T52" fmla="*/ 9 w 55"/>
                <a:gd name="T53" fmla="*/ 38 h 55"/>
                <a:gd name="T54" fmla="*/ 12 w 55"/>
                <a:gd name="T55" fmla="*/ 41 h 55"/>
                <a:gd name="T56" fmla="*/ 10 w 55"/>
                <a:gd name="T57" fmla="*/ 44 h 55"/>
                <a:gd name="T58" fmla="*/ 12 w 55"/>
                <a:gd name="T59" fmla="*/ 49 h 55"/>
                <a:gd name="T60" fmla="*/ 16 w 55"/>
                <a:gd name="T61" fmla="*/ 52 h 55"/>
                <a:gd name="T62" fmla="*/ 21 w 55"/>
                <a:gd name="T63" fmla="*/ 50 h 55"/>
                <a:gd name="T64" fmla="*/ 23 w 55"/>
                <a:gd name="T65" fmla="*/ 47 h 55"/>
                <a:gd name="T66" fmla="*/ 27 w 55"/>
                <a:gd name="T67" fmla="*/ 48 h 55"/>
                <a:gd name="T68" fmla="*/ 28 w 55"/>
                <a:gd name="T69" fmla="*/ 51 h 55"/>
                <a:gd name="T70" fmla="*/ 32 w 55"/>
                <a:gd name="T71" fmla="*/ 54 h 55"/>
                <a:gd name="T72" fmla="*/ 36 w 55"/>
                <a:gd name="T73" fmla="*/ 53 h 55"/>
                <a:gd name="T74" fmla="*/ 39 w 55"/>
                <a:gd name="T75" fmla="*/ 49 h 55"/>
                <a:gd name="T76" fmla="*/ 38 w 55"/>
                <a:gd name="T77" fmla="*/ 45 h 55"/>
                <a:gd name="T78" fmla="*/ 41 w 55"/>
                <a:gd name="T79" fmla="*/ 42 h 55"/>
                <a:gd name="T80" fmla="*/ 45 w 55"/>
                <a:gd name="T81" fmla="*/ 44 h 55"/>
                <a:gd name="T82" fmla="*/ 50 w 55"/>
                <a:gd name="T83" fmla="*/ 43 h 55"/>
                <a:gd name="T84" fmla="*/ 52 w 55"/>
                <a:gd name="T85" fmla="*/ 39 h 55"/>
                <a:gd name="T86" fmla="*/ 51 w 55"/>
                <a:gd name="T87" fmla="*/ 34 h 55"/>
                <a:gd name="T88" fmla="*/ 47 w 55"/>
                <a:gd name="T89" fmla="*/ 32 h 55"/>
                <a:gd name="T90" fmla="*/ 48 w 55"/>
                <a:gd name="T91" fmla="*/ 28 h 55"/>
                <a:gd name="T92" fmla="*/ 52 w 55"/>
                <a:gd name="T93" fmla="*/ 27 h 55"/>
                <a:gd name="T94" fmla="*/ 55 w 55"/>
                <a:gd name="T95" fmla="*/ 23 h 55"/>
                <a:gd name="T96" fmla="*/ 54 w 55"/>
                <a:gd name="T97" fmla="*/ 18 h 55"/>
                <a:gd name="T98" fmla="*/ 30 w 55"/>
                <a:gd name="T99" fmla="*/ 37 h 55"/>
                <a:gd name="T100" fmla="*/ 17 w 55"/>
                <a:gd name="T101" fmla="*/ 30 h 55"/>
                <a:gd name="T102" fmla="*/ 25 w 55"/>
                <a:gd name="T103" fmla="*/ 17 h 55"/>
                <a:gd name="T104" fmla="*/ 37 w 55"/>
                <a:gd name="T105" fmla="*/ 25 h 55"/>
                <a:gd name="T106" fmla="*/ 30 w 55"/>
                <a:gd name="T107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" h="55">
                  <a:moveTo>
                    <a:pt x="54" y="18"/>
                  </a:moveTo>
                  <a:cubicBezTo>
                    <a:pt x="53" y="16"/>
                    <a:pt x="51" y="15"/>
                    <a:pt x="49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6"/>
                    <a:pt x="44" y="15"/>
                    <a:pt x="43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8"/>
                    <a:pt x="45" y="6"/>
                    <a:pt x="44" y="5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8" y="2"/>
                    <a:pt x="36" y="2"/>
                    <a:pt x="35" y="4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1" y="7"/>
                    <a:pt x="30" y="7"/>
                    <a:pt x="29" y="7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2"/>
                    <a:pt x="16" y="4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5" y="11"/>
                    <a:pt x="14" y="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9"/>
                    <a:pt x="7" y="9"/>
                    <a:pt x="5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7"/>
                    <a:pt x="3" y="19"/>
                    <a:pt x="5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5"/>
                    <a:pt x="7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8"/>
                    <a:pt x="0" y="30"/>
                    <a:pt x="1" y="32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8"/>
                    <a:pt x="4" y="39"/>
                    <a:pt x="6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9"/>
                    <a:pt x="11" y="40"/>
                    <a:pt x="12" y="41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6"/>
                    <a:pt x="10" y="48"/>
                    <a:pt x="12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3"/>
                    <a:pt x="20" y="52"/>
                    <a:pt x="21" y="50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8"/>
                    <a:pt x="25" y="48"/>
                    <a:pt x="27" y="48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3"/>
                    <a:pt x="30" y="55"/>
                    <a:pt x="32" y="5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8" y="53"/>
                    <a:pt x="40" y="51"/>
                    <a:pt x="39" y="49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9" y="44"/>
                    <a:pt x="41" y="43"/>
                    <a:pt x="41" y="42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49" y="45"/>
                    <a:pt x="50" y="43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3" y="38"/>
                    <a:pt x="53" y="35"/>
                    <a:pt x="51" y="3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1"/>
                    <a:pt x="48" y="30"/>
                    <a:pt x="48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7"/>
                    <a:pt x="55" y="25"/>
                    <a:pt x="55" y="23"/>
                  </a:cubicBezTo>
                  <a:lnTo>
                    <a:pt x="54" y="18"/>
                  </a:lnTo>
                  <a:close/>
                  <a:moveTo>
                    <a:pt x="30" y="37"/>
                  </a:moveTo>
                  <a:cubicBezTo>
                    <a:pt x="24" y="39"/>
                    <a:pt x="19" y="35"/>
                    <a:pt x="17" y="30"/>
                  </a:cubicBezTo>
                  <a:cubicBezTo>
                    <a:pt x="16" y="24"/>
                    <a:pt x="19" y="19"/>
                    <a:pt x="25" y="17"/>
                  </a:cubicBezTo>
                  <a:cubicBezTo>
                    <a:pt x="30" y="16"/>
                    <a:pt x="36" y="19"/>
                    <a:pt x="37" y="25"/>
                  </a:cubicBezTo>
                  <a:cubicBezTo>
                    <a:pt x="39" y="30"/>
                    <a:pt x="35" y="36"/>
                    <a:pt x="3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9" name="Freeform 229"/>
            <p:cNvSpPr>
              <a:spLocks noEditPoints="1"/>
            </p:cNvSpPr>
            <p:nvPr/>
          </p:nvSpPr>
          <p:spPr bwMode="auto">
            <a:xfrm>
              <a:off x="2995612" y="1338459"/>
              <a:ext cx="100013" cy="100013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1 w 39"/>
                <a:gd name="T5" fmla="*/ 12 h 39"/>
                <a:gd name="T6" fmla="*/ 30 w 39"/>
                <a:gd name="T7" fmla="*/ 10 h 39"/>
                <a:gd name="T8" fmla="*/ 31 w 39"/>
                <a:gd name="T9" fmla="*/ 7 h 39"/>
                <a:gd name="T10" fmla="*/ 30 w 39"/>
                <a:gd name="T11" fmla="*/ 3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3 w 39"/>
                <a:gd name="T35" fmla="*/ 8 h 39"/>
                <a:gd name="T36" fmla="*/ 2 w 39"/>
                <a:gd name="T37" fmla="*/ 11 h 39"/>
                <a:gd name="T38" fmla="*/ 3 w 39"/>
                <a:gd name="T39" fmla="*/ 14 h 39"/>
                <a:gd name="T40" fmla="*/ 5 w 39"/>
                <a:gd name="T41" fmla="*/ 16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2 h 39"/>
                <a:gd name="T48" fmla="*/ 1 w 39"/>
                <a:gd name="T49" fmla="*/ 25 h 39"/>
                <a:gd name="T50" fmla="*/ 4 w 39"/>
                <a:gd name="T51" fmla="*/ 27 h 39"/>
                <a:gd name="T52" fmla="*/ 6 w 39"/>
                <a:gd name="T53" fmla="*/ 27 h 39"/>
                <a:gd name="T54" fmla="*/ 8 w 39"/>
                <a:gd name="T55" fmla="*/ 29 h 39"/>
                <a:gd name="T56" fmla="*/ 7 w 39"/>
                <a:gd name="T57" fmla="*/ 31 h 39"/>
                <a:gd name="T58" fmla="*/ 8 w 39"/>
                <a:gd name="T59" fmla="*/ 35 h 39"/>
                <a:gd name="T60" fmla="*/ 10 w 39"/>
                <a:gd name="T61" fmla="*/ 37 h 39"/>
                <a:gd name="T62" fmla="*/ 14 w 39"/>
                <a:gd name="T63" fmla="*/ 36 h 39"/>
                <a:gd name="T64" fmla="*/ 15 w 39"/>
                <a:gd name="T65" fmla="*/ 34 h 39"/>
                <a:gd name="T66" fmla="*/ 18 w 39"/>
                <a:gd name="T67" fmla="*/ 34 h 39"/>
                <a:gd name="T68" fmla="*/ 19 w 39"/>
                <a:gd name="T69" fmla="*/ 36 h 39"/>
                <a:gd name="T70" fmla="*/ 22 w 39"/>
                <a:gd name="T71" fmla="*/ 38 h 39"/>
                <a:gd name="T72" fmla="*/ 25 w 39"/>
                <a:gd name="T73" fmla="*/ 38 h 39"/>
                <a:gd name="T74" fmla="*/ 27 w 39"/>
                <a:gd name="T75" fmla="*/ 34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1 h 39"/>
                <a:gd name="T82" fmla="*/ 35 w 39"/>
                <a:gd name="T83" fmla="*/ 31 h 39"/>
                <a:gd name="T84" fmla="*/ 36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3 w 39"/>
                <a:gd name="T91" fmla="*/ 20 h 39"/>
                <a:gd name="T92" fmla="*/ 36 w 39"/>
                <a:gd name="T93" fmla="*/ 19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6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0"/>
                    <a:pt x="30" y="1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4"/>
                    <a:pt x="3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3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9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7"/>
                    <a:pt x="13" y="37"/>
                    <a:pt x="14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8"/>
                    <a:pt x="21" y="39"/>
                    <a:pt x="22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1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2"/>
                    <a:pt x="34" y="32"/>
                    <a:pt x="35" y="31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8"/>
                    <a:pt x="38" y="16"/>
                  </a:cubicBezTo>
                  <a:lnTo>
                    <a:pt x="38" y="13"/>
                  </a:lnTo>
                  <a:close/>
                  <a:moveTo>
                    <a:pt x="21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1"/>
                    <a:pt x="25" y="25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0" name="Freeform 230"/>
            <p:cNvSpPr>
              <a:spLocks noEditPoints="1"/>
            </p:cNvSpPr>
            <p:nvPr/>
          </p:nvSpPr>
          <p:spPr bwMode="auto">
            <a:xfrm>
              <a:off x="586978" y="2002828"/>
              <a:ext cx="53578" cy="51197"/>
            </a:xfrm>
            <a:custGeom>
              <a:avLst/>
              <a:gdLst>
                <a:gd name="T0" fmla="*/ 20 w 21"/>
                <a:gd name="T1" fmla="*/ 7 h 20"/>
                <a:gd name="T2" fmla="*/ 18 w 21"/>
                <a:gd name="T3" fmla="*/ 6 h 20"/>
                <a:gd name="T4" fmla="*/ 17 w 21"/>
                <a:gd name="T5" fmla="*/ 6 h 20"/>
                <a:gd name="T6" fmla="*/ 16 w 21"/>
                <a:gd name="T7" fmla="*/ 5 h 20"/>
                <a:gd name="T8" fmla="*/ 17 w 21"/>
                <a:gd name="T9" fmla="*/ 4 h 20"/>
                <a:gd name="T10" fmla="*/ 16 w 21"/>
                <a:gd name="T11" fmla="*/ 2 h 20"/>
                <a:gd name="T12" fmla="*/ 15 w 21"/>
                <a:gd name="T13" fmla="*/ 1 h 20"/>
                <a:gd name="T14" fmla="*/ 13 w 21"/>
                <a:gd name="T15" fmla="*/ 1 h 20"/>
                <a:gd name="T16" fmla="*/ 12 w 21"/>
                <a:gd name="T17" fmla="*/ 3 h 20"/>
                <a:gd name="T18" fmla="*/ 10 w 21"/>
                <a:gd name="T19" fmla="*/ 2 h 20"/>
                <a:gd name="T20" fmla="*/ 10 w 21"/>
                <a:gd name="T21" fmla="*/ 1 h 20"/>
                <a:gd name="T22" fmla="*/ 8 w 21"/>
                <a:gd name="T23" fmla="*/ 0 h 20"/>
                <a:gd name="T24" fmla="*/ 7 w 21"/>
                <a:gd name="T25" fmla="*/ 0 h 20"/>
                <a:gd name="T26" fmla="*/ 6 w 21"/>
                <a:gd name="T27" fmla="*/ 2 h 20"/>
                <a:gd name="T28" fmla="*/ 6 w 21"/>
                <a:gd name="T29" fmla="*/ 3 h 20"/>
                <a:gd name="T30" fmla="*/ 5 w 21"/>
                <a:gd name="T31" fmla="*/ 4 h 20"/>
                <a:gd name="T32" fmla="*/ 4 w 21"/>
                <a:gd name="T33" fmla="*/ 4 h 20"/>
                <a:gd name="T34" fmla="*/ 2 w 21"/>
                <a:gd name="T35" fmla="*/ 4 h 20"/>
                <a:gd name="T36" fmla="*/ 1 w 21"/>
                <a:gd name="T37" fmla="*/ 5 h 20"/>
                <a:gd name="T38" fmla="*/ 1 w 21"/>
                <a:gd name="T39" fmla="*/ 7 h 20"/>
                <a:gd name="T40" fmla="*/ 2 w 21"/>
                <a:gd name="T41" fmla="*/ 8 h 20"/>
                <a:gd name="T42" fmla="*/ 2 w 21"/>
                <a:gd name="T43" fmla="*/ 10 h 20"/>
                <a:gd name="T44" fmla="*/ 1 w 21"/>
                <a:gd name="T45" fmla="*/ 10 h 20"/>
                <a:gd name="T46" fmla="*/ 0 w 21"/>
                <a:gd name="T47" fmla="*/ 12 h 20"/>
                <a:gd name="T48" fmla="*/ 0 w 21"/>
                <a:gd name="T49" fmla="*/ 13 h 20"/>
                <a:gd name="T50" fmla="*/ 2 w 21"/>
                <a:gd name="T51" fmla="*/ 14 h 20"/>
                <a:gd name="T52" fmla="*/ 3 w 21"/>
                <a:gd name="T53" fmla="*/ 14 h 20"/>
                <a:gd name="T54" fmla="*/ 4 w 21"/>
                <a:gd name="T55" fmla="*/ 15 h 20"/>
                <a:gd name="T56" fmla="*/ 4 w 21"/>
                <a:gd name="T57" fmla="*/ 17 h 20"/>
                <a:gd name="T58" fmla="*/ 4 w 21"/>
                <a:gd name="T59" fmla="*/ 19 h 20"/>
                <a:gd name="T60" fmla="*/ 5 w 21"/>
                <a:gd name="T61" fmla="*/ 19 h 20"/>
                <a:gd name="T62" fmla="*/ 7 w 21"/>
                <a:gd name="T63" fmla="*/ 19 h 20"/>
                <a:gd name="T64" fmla="*/ 8 w 21"/>
                <a:gd name="T65" fmla="*/ 18 h 20"/>
                <a:gd name="T66" fmla="*/ 10 w 21"/>
                <a:gd name="T67" fmla="*/ 18 h 20"/>
                <a:gd name="T68" fmla="*/ 10 w 21"/>
                <a:gd name="T69" fmla="*/ 19 h 20"/>
                <a:gd name="T70" fmla="*/ 12 w 21"/>
                <a:gd name="T71" fmla="*/ 20 h 20"/>
                <a:gd name="T72" fmla="*/ 13 w 21"/>
                <a:gd name="T73" fmla="*/ 20 h 20"/>
                <a:gd name="T74" fmla="*/ 14 w 21"/>
                <a:gd name="T75" fmla="*/ 18 h 20"/>
                <a:gd name="T76" fmla="*/ 14 w 21"/>
                <a:gd name="T77" fmla="*/ 17 h 20"/>
                <a:gd name="T78" fmla="*/ 15 w 21"/>
                <a:gd name="T79" fmla="*/ 16 h 20"/>
                <a:gd name="T80" fmla="*/ 17 w 21"/>
                <a:gd name="T81" fmla="*/ 17 h 20"/>
                <a:gd name="T82" fmla="*/ 19 w 21"/>
                <a:gd name="T83" fmla="*/ 16 h 20"/>
                <a:gd name="T84" fmla="*/ 19 w 21"/>
                <a:gd name="T85" fmla="*/ 15 h 20"/>
                <a:gd name="T86" fmla="*/ 19 w 21"/>
                <a:gd name="T87" fmla="*/ 13 h 20"/>
                <a:gd name="T88" fmla="*/ 18 w 21"/>
                <a:gd name="T89" fmla="*/ 12 h 20"/>
                <a:gd name="T90" fmla="*/ 18 w 21"/>
                <a:gd name="T91" fmla="*/ 10 h 20"/>
                <a:gd name="T92" fmla="*/ 19 w 21"/>
                <a:gd name="T93" fmla="*/ 10 h 20"/>
                <a:gd name="T94" fmla="*/ 20 w 21"/>
                <a:gd name="T95" fmla="*/ 8 h 20"/>
                <a:gd name="T96" fmla="*/ 20 w 21"/>
                <a:gd name="T97" fmla="*/ 7 h 20"/>
                <a:gd name="T98" fmla="*/ 11 w 21"/>
                <a:gd name="T99" fmla="*/ 14 h 20"/>
                <a:gd name="T100" fmla="*/ 6 w 21"/>
                <a:gd name="T101" fmla="*/ 11 h 20"/>
                <a:gd name="T102" fmla="*/ 9 w 21"/>
                <a:gd name="T103" fmla="*/ 6 h 20"/>
                <a:gd name="T104" fmla="*/ 14 w 21"/>
                <a:gd name="T105" fmla="*/ 9 h 20"/>
                <a:gd name="T106" fmla="*/ 11 w 21"/>
                <a:gd name="T10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20">
                  <a:moveTo>
                    <a:pt x="20" y="7"/>
                  </a:moveTo>
                  <a:cubicBezTo>
                    <a:pt x="20" y="6"/>
                    <a:pt x="19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3" y="1"/>
                    <a:pt x="13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8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0"/>
                    <a:pt x="7" y="20"/>
                    <a:pt x="7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5" y="19"/>
                    <a:pt x="14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8" y="17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1" y="9"/>
                    <a:pt x="20" y="8"/>
                  </a:cubicBezTo>
                  <a:lnTo>
                    <a:pt x="20" y="7"/>
                  </a:lnTo>
                  <a:close/>
                  <a:moveTo>
                    <a:pt x="11" y="14"/>
                  </a:moveTo>
                  <a:cubicBezTo>
                    <a:pt x="9" y="14"/>
                    <a:pt x="7" y="13"/>
                    <a:pt x="6" y="11"/>
                  </a:cubicBezTo>
                  <a:cubicBezTo>
                    <a:pt x="6" y="9"/>
                    <a:pt x="7" y="7"/>
                    <a:pt x="9" y="6"/>
                  </a:cubicBezTo>
                  <a:cubicBezTo>
                    <a:pt x="11" y="6"/>
                    <a:pt x="13" y="7"/>
                    <a:pt x="14" y="9"/>
                  </a:cubicBezTo>
                  <a:cubicBezTo>
                    <a:pt x="14" y="11"/>
                    <a:pt x="13" y="13"/>
                    <a:pt x="1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1" name="Freeform 231"/>
            <p:cNvSpPr/>
            <p:nvPr/>
          </p:nvSpPr>
          <p:spPr bwMode="auto">
            <a:xfrm>
              <a:off x="1160860" y="2329060"/>
              <a:ext cx="86915" cy="88106"/>
            </a:xfrm>
            <a:custGeom>
              <a:avLst/>
              <a:gdLst>
                <a:gd name="T0" fmla="*/ 0 w 73"/>
                <a:gd name="T1" fmla="*/ 28 h 74"/>
                <a:gd name="T2" fmla="*/ 2 w 73"/>
                <a:gd name="T3" fmla="*/ 56 h 74"/>
                <a:gd name="T4" fmla="*/ 26 w 73"/>
                <a:gd name="T5" fmla="*/ 74 h 74"/>
                <a:gd name="T6" fmla="*/ 54 w 73"/>
                <a:gd name="T7" fmla="*/ 72 h 74"/>
                <a:gd name="T8" fmla="*/ 73 w 73"/>
                <a:gd name="T9" fmla="*/ 48 h 74"/>
                <a:gd name="T10" fmla="*/ 69 w 73"/>
                <a:gd name="T11" fmla="*/ 20 h 74"/>
                <a:gd name="T12" fmla="*/ 45 w 73"/>
                <a:gd name="T13" fmla="*/ 0 h 74"/>
                <a:gd name="T14" fmla="*/ 17 w 73"/>
                <a:gd name="T15" fmla="*/ 5 h 74"/>
                <a:gd name="T16" fmla="*/ 0 w 73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4">
                  <a:moveTo>
                    <a:pt x="0" y="28"/>
                  </a:moveTo>
                  <a:lnTo>
                    <a:pt x="2" y="56"/>
                  </a:lnTo>
                  <a:lnTo>
                    <a:pt x="26" y="74"/>
                  </a:lnTo>
                  <a:lnTo>
                    <a:pt x="54" y="72"/>
                  </a:lnTo>
                  <a:lnTo>
                    <a:pt x="73" y="48"/>
                  </a:lnTo>
                  <a:lnTo>
                    <a:pt x="69" y="20"/>
                  </a:lnTo>
                  <a:lnTo>
                    <a:pt x="45" y="0"/>
                  </a:lnTo>
                  <a:lnTo>
                    <a:pt x="17" y="5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2" name="Freeform 232"/>
            <p:cNvSpPr/>
            <p:nvPr/>
          </p:nvSpPr>
          <p:spPr bwMode="auto">
            <a:xfrm>
              <a:off x="1008459" y="2213568"/>
              <a:ext cx="254794" cy="228600"/>
            </a:xfrm>
            <a:custGeom>
              <a:avLst/>
              <a:gdLst>
                <a:gd name="T0" fmla="*/ 46 w 99"/>
                <a:gd name="T1" fmla="*/ 84 h 89"/>
                <a:gd name="T2" fmla="*/ 69 w 99"/>
                <a:gd name="T3" fmla="*/ 89 h 89"/>
                <a:gd name="T4" fmla="*/ 70 w 99"/>
                <a:gd name="T5" fmla="*/ 87 h 89"/>
                <a:gd name="T6" fmla="*/ 54 w 99"/>
                <a:gd name="T7" fmla="*/ 75 h 89"/>
                <a:gd name="T8" fmla="*/ 52 w 99"/>
                <a:gd name="T9" fmla="*/ 56 h 89"/>
                <a:gd name="T10" fmla="*/ 56 w 99"/>
                <a:gd name="T11" fmla="*/ 50 h 89"/>
                <a:gd name="T12" fmla="*/ 59 w 99"/>
                <a:gd name="T13" fmla="*/ 46 h 89"/>
                <a:gd name="T14" fmla="*/ 63 w 99"/>
                <a:gd name="T15" fmla="*/ 41 h 89"/>
                <a:gd name="T16" fmla="*/ 82 w 99"/>
                <a:gd name="T17" fmla="*/ 39 h 89"/>
                <a:gd name="T18" fmla="*/ 98 w 99"/>
                <a:gd name="T19" fmla="*/ 51 h 89"/>
                <a:gd name="T20" fmla="*/ 99 w 99"/>
                <a:gd name="T21" fmla="*/ 49 h 89"/>
                <a:gd name="T22" fmla="*/ 89 w 99"/>
                <a:gd name="T23" fmla="*/ 29 h 89"/>
                <a:gd name="T24" fmla="*/ 44 w 99"/>
                <a:gd name="T25" fmla="*/ 20 h 89"/>
                <a:gd name="T26" fmla="*/ 20 w 99"/>
                <a:gd name="T27" fmla="*/ 2 h 89"/>
                <a:gd name="T28" fmla="*/ 12 w 99"/>
                <a:gd name="T29" fmla="*/ 4 h 89"/>
                <a:gd name="T30" fmla="*/ 2 w 99"/>
                <a:gd name="T31" fmla="*/ 16 h 89"/>
                <a:gd name="T32" fmla="*/ 3 w 99"/>
                <a:gd name="T33" fmla="*/ 24 h 89"/>
                <a:gd name="T34" fmla="*/ 27 w 99"/>
                <a:gd name="T35" fmla="*/ 42 h 89"/>
                <a:gd name="T36" fmla="*/ 46 w 99"/>
                <a:gd name="T37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9">
                  <a:moveTo>
                    <a:pt x="46" y="84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73" y="3"/>
                    <a:pt x="44" y="2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4" y="1"/>
                    <a:pt x="12" y="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1" y="22"/>
                    <a:pt x="3" y="24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18" y="75"/>
                    <a:pt x="46" y="84"/>
                    <a:pt x="46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3" name="Freeform 233"/>
            <p:cNvSpPr/>
            <p:nvPr/>
          </p:nvSpPr>
          <p:spPr bwMode="auto">
            <a:xfrm>
              <a:off x="3013472" y="1536103"/>
              <a:ext cx="88106" cy="88106"/>
            </a:xfrm>
            <a:custGeom>
              <a:avLst/>
              <a:gdLst>
                <a:gd name="T0" fmla="*/ 0 w 74"/>
                <a:gd name="T1" fmla="*/ 28 h 74"/>
                <a:gd name="T2" fmla="*/ 5 w 74"/>
                <a:gd name="T3" fmla="*/ 56 h 74"/>
                <a:gd name="T4" fmla="*/ 26 w 74"/>
                <a:gd name="T5" fmla="*/ 74 h 74"/>
                <a:gd name="T6" fmla="*/ 56 w 74"/>
                <a:gd name="T7" fmla="*/ 71 h 74"/>
                <a:gd name="T8" fmla="*/ 74 w 74"/>
                <a:gd name="T9" fmla="*/ 48 h 74"/>
                <a:gd name="T10" fmla="*/ 69 w 74"/>
                <a:gd name="T11" fmla="*/ 20 h 74"/>
                <a:gd name="T12" fmla="*/ 46 w 74"/>
                <a:gd name="T13" fmla="*/ 0 h 74"/>
                <a:gd name="T14" fmla="*/ 17 w 74"/>
                <a:gd name="T15" fmla="*/ 4 h 74"/>
                <a:gd name="T16" fmla="*/ 0 w 74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4">
                  <a:moveTo>
                    <a:pt x="0" y="28"/>
                  </a:moveTo>
                  <a:lnTo>
                    <a:pt x="5" y="56"/>
                  </a:lnTo>
                  <a:lnTo>
                    <a:pt x="26" y="74"/>
                  </a:lnTo>
                  <a:lnTo>
                    <a:pt x="56" y="71"/>
                  </a:lnTo>
                  <a:lnTo>
                    <a:pt x="74" y="48"/>
                  </a:lnTo>
                  <a:lnTo>
                    <a:pt x="69" y="20"/>
                  </a:lnTo>
                  <a:lnTo>
                    <a:pt x="46" y="0"/>
                  </a:lnTo>
                  <a:lnTo>
                    <a:pt x="17" y="4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4" name="Freeform 234"/>
            <p:cNvSpPr/>
            <p:nvPr/>
          </p:nvSpPr>
          <p:spPr bwMode="auto">
            <a:xfrm>
              <a:off x="2864644" y="1420612"/>
              <a:ext cx="254794" cy="228600"/>
            </a:xfrm>
            <a:custGeom>
              <a:avLst/>
              <a:gdLst>
                <a:gd name="T0" fmla="*/ 46 w 99"/>
                <a:gd name="T1" fmla="*/ 84 h 89"/>
                <a:gd name="T2" fmla="*/ 68 w 99"/>
                <a:gd name="T3" fmla="*/ 89 h 89"/>
                <a:gd name="T4" fmla="*/ 69 w 99"/>
                <a:gd name="T5" fmla="*/ 87 h 89"/>
                <a:gd name="T6" fmla="*/ 53 w 99"/>
                <a:gd name="T7" fmla="*/ 75 h 89"/>
                <a:gd name="T8" fmla="*/ 51 w 99"/>
                <a:gd name="T9" fmla="*/ 56 h 89"/>
                <a:gd name="T10" fmla="*/ 55 w 99"/>
                <a:gd name="T11" fmla="*/ 50 h 89"/>
                <a:gd name="T12" fmla="*/ 58 w 99"/>
                <a:gd name="T13" fmla="*/ 46 h 89"/>
                <a:gd name="T14" fmla="*/ 62 w 99"/>
                <a:gd name="T15" fmla="*/ 41 h 89"/>
                <a:gd name="T16" fmla="*/ 81 w 99"/>
                <a:gd name="T17" fmla="*/ 39 h 89"/>
                <a:gd name="T18" fmla="*/ 97 w 99"/>
                <a:gd name="T19" fmla="*/ 51 h 89"/>
                <a:gd name="T20" fmla="*/ 99 w 99"/>
                <a:gd name="T21" fmla="*/ 49 h 89"/>
                <a:gd name="T22" fmla="*/ 88 w 99"/>
                <a:gd name="T23" fmla="*/ 29 h 89"/>
                <a:gd name="T24" fmla="*/ 43 w 99"/>
                <a:gd name="T25" fmla="*/ 20 h 89"/>
                <a:gd name="T26" fmla="*/ 19 w 99"/>
                <a:gd name="T27" fmla="*/ 2 h 89"/>
                <a:gd name="T28" fmla="*/ 11 w 99"/>
                <a:gd name="T29" fmla="*/ 3 h 89"/>
                <a:gd name="T30" fmla="*/ 2 w 99"/>
                <a:gd name="T31" fmla="*/ 16 h 89"/>
                <a:gd name="T32" fmla="*/ 3 w 99"/>
                <a:gd name="T33" fmla="*/ 24 h 89"/>
                <a:gd name="T34" fmla="*/ 26 w 99"/>
                <a:gd name="T35" fmla="*/ 42 h 89"/>
                <a:gd name="T36" fmla="*/ 46 w 99"/>
                <a:gd name="T37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9">
                  <a:moveTo>
                    <a:pt x="46" y="84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73" y="3"/>
                    <a:pt x="43" y="2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0"/>
                    <a:pt x="13" y="1"/>
                    <a:pt x="11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3" y="2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17" y="75"/>
                    <a:pt x="46" y="84"/>
                    <a:pt x="46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5" name="Freeform 235"/>
            <p:cNvSpPr>
              <a:spLocks noEditPoints="1"/>
            </p:cNvSpPr>
            <p:nvPr/>
          </p:nvSpPr>
          <p:spPr bwMode="auto">
            <a:xfrm>
              <a:off x="2647950" y="2632668"/>
              <a:ext cx="177403" cy="178594"/>
            </a:xfrm>
            <a:custGeom>
              <a:avLst/>
              <a:gdLst>
                <a:gd name="T0" fmla="*/ 2 w 69"/>
                <a:gd name="T1" fmla="*/ 30 h 69"/>
                <a:gd name="T2" fmla="*/ 67 w 69"/>
                <a:gd name="T3" fmla="*/ 39 h 69"/>
                <a:gd name="T4" fmla="*/ 53 w 69"/>
                <a:gd name="T5" fmla="*/ 55 h 69"/>
                <a:gd name="T6" fmla="*/ 47 w 69"/>
                <a:gd name="T7" fmla="*/ 52 h 69"/>
                <a:gd name="T8" fmla="*/ 49 w 69"/>
                <a:gd name="T9" fmla="*/ 58 h 69"/>
                <a:gd name="T10" fmla="*/ 42 w 69"/>
                <a:gd name="T11" fmla="*/ 58 h 69"/>
                <a:gd name="T12" fmla="*/ 39 w 69"/>
                <a:gd name="T13" fmla="*/ 58 h 69"/>
                <a:gd name="T14" fmla="*/ 33 w 69"/>
                <a:gd name="T15" fmla="*/ 62 h 69"/>
                <a:gd name="T16" fmla="*/ 31 w 69"/>
                <a:gd name="T17" fmla="*/ 56 h 69"/>
                <a:gd name="T18" fmla="*/ 28 w 69"/>
                <a:gd name="T19" fmla="*/ 61 h 69"/>
                <a:gd name="T20" fmla="*/ 23 w 69"/>
                <a:gd name="T21" fmla="*/ 56 h 69"/>
                <a:gd name="T22" fmla="*/ 21 w 69"/>
                <a:gd name="T23" fmla="*/ 55 h 69"/>
                <a:gd name="T24" fmla="*/ 14 w 69"/>
                <a:gd name="T25" fmla="*/ 53 h 69"/>
                <a:gd name="T26" fmla="*/ 17 w 69"/>
                <a:gd name="T27" fmla="*/ 47 h 69"/>
                <a:gd name="T28" fmla="*/ 11 w 69"/>
                <a:gd name="T29" fmla="*/ 49 h 69"/>
                <a:gd name="T30" fmla="*/ 11 w 69"/>
                <a:gd name="T31" fmla="*/ 42 h 69"/>
                <a:gd name="T32" fmla="*/ 11 w 69"/>
                <a:gd name="T33" fmla="*/ 39 h 69"/>
                <a:gd name="T34" fmla="*/ 7 w 69"/>
                <a:gd name="T35" fmla="*/ 33 h 69"/>
                <a:gd name="T36" fmla="*/ 13 w 69"/>
                <a:gd name="T37" fmla="*/ 31 h 69"/>
                <a:gd name="T38" fmla="*/ 8 w 69"/>
                <a:gd name="T39" fmla="*/ 28 h 69"/>
                <a:gd name="T40" fmla="*/ 13 w 69"/>
                <a:gd name="T41" fmla="*/ 24 h 69"/>
                <a:gd name="T42" fmla="*/ 14 w 69"/>
                <a:gd name="T43" fmla="*/ 21 h 69"/>
                <a:gd name="T44" fmla="*/ 16 w 69"/>
                <a:gd name="T45" fmla="*/ 14 h 69"/>
                <a:gd name="T46" fmla="*/ 22 w 69"/>
                <a:gd name="T47" fmla="*/ 17 h 69"/>
                <a:gd name="T48" fmla="*/ 20 w 69"/>
                <a:gd name="T49" fmla="*/ 11 h 69"/>
                <a:gd name="T50" fmla="*/ 27 w 69"/>
                <a:gd name="T51" fmla="*/ 12 h 69"/>
                <a:gd name="T52" fmla="*/ 30 w 69"/>
                <a:gd name="T53" fmla="*/ 11 h 69"/>
                <a:gd name="T54" fmla="*/ 36 w 69"/>
                <a:gd name="T55" fmla="*/ 7 h 69"/>
                <a:gd name="T56" fmla="*/ 38 w 69"/>
                <a:gd name="T57" fmla="*/ 13 h 69"/>
                <a:gd name="T58" fmla="*/ 41 w 69"/>
                <a:gd name="T59" fmla="*/ 8 h 69"/>
                <a:gd name="T60" fmla="*/ 46 w 69"/>
                <a:gd name="T61" fmla="*/ 13 h 69"/>
                <a:gd name="T62" fmla="*/ 48 w 69"/>
                <a:gd name="T63" fmla="*/ 15 h 69"/>
                <a:gd name="T64" fmla="*/ 55 w 69"/>
                <a:gd name="T65" fmla="*/ 16 h 69"/>
                <a:gd name="T66" fmla="*/ 52 w 69"/>
                <a:gd name="T67" fmla="*/ 22 h 69"/>
                <a:gd name="T68" fmla="*/ 58 w 69"/>
                <a:gd name="T69" fmla="*/ 20 h 69"/>
                <a:gd name="T70" fmla="*/ 58 w 69"/>
                <a:gd name="T71" fmla="*/ 27 h 69"/>
                <a:gd name="T72" fmla="*/ 58 w 69"/>
                <a:gd name="T73" fmla="*/ 30 h 69"/>
                <a:gd name="T74" fmla="*/ 62 w 69"/>
                <a:gd name="T75" fmla="*/ 36 h 69"/>
                <a:gd name="T76" fmla="*/ 56 w 69"/>
                <a:gd name="T77" fmla="*/ 38 h 69"/>
                <a:gd name="T78" fmla="*/ 61 w 69"/>
                <a:gd name="T79" fmla="*/ 41 h 69"/>
                <a:gd name="T80" fmla="*/ 56 w 69"/>
                <a:gd name="T81" fmla="*/ 46 h 69"/>
                <a:gd name="T82" fmla="*/ 54 w 69"/>
                <a:gd name="T83" fmla="*/ 48 h 69"/>
                <a:gd name="T84" fmla="*/ 53 w 69"/>
                <a:gd name="T8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9" y="2"/>
                  </a:moveTo>
                  <a:cubicBezTo>
                    <a:pt x="21" y="0"/>
                    <a:pt x="5" y="12"/>
                    <a:pt x="2" y="30"/>
                  </a:cubicBezTo>
                  <a:cubicBezTo>
                    <a:pt x="0" y="48"/>
                    <a:pt x="12" y="64"/>
                    <a:pt x="30" y="67"/>
                  </a:cubicBezTo>
                  <a:cubicBezTo>
                    <a:pt x="47" y="69"/>
                    <a:pt x="64" y="57"/>
                    <a:pt x="67" y="39"/>
                  </a:cubicBezTo>
                  <a:cubicBezTo>
                    <a:pt x="69" y="22"/>
                    <a:pt x="57" y="5"/>
                    <a:pt x="39" y="2"/>
                  </a:cubicBezTo>
                  <a:close/>
                  <a:moveTo>
                    <a:pt x="53" y="55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51"/>
                    <a:pt x="48" y="51"/>
                    <a:pt x="47" y="52"/>
                  </a:cubicBezTo>
                  <a:cubicBezTo>
                    <a:pt x="46" y="52"/>
                    <a:pt x="46" y="54"/>
                    <a:pt x="47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9"/>
                    <a:pt x="45" y="60"/>
                    <a:pt x="43" y="6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7"/>
                    <a:pt x="41" y="56"/>
                    <a:pt x="40" y="57"/>
                  </a:cubicBezTo>
                  <a:cubicBezTo>
                    <a:pt x="39" y="57"/>
                    <a:pt x="39" y="58"/>
                    <a:pt x="39" y="58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7" y="62"/>
                    <a:pt x="35" y="62"/>
                    <a:pt x="33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3" y="56"/>
                    <a:pt x="31" y="56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6" y="61"/>
                    <a:pt x="24" y="60"/>
                    <a:pt x="22" y="59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5"/>
                    <a:pt x="24" y="55"/>
                    <a:pt x="23" y="54"/>
                  </a:cubicBezTo>
                  <a:cubicBezTo>
                    <a:pt x="22" y="54"/>
                    <a:pt x="21" y="54"/>
                    <a:pt x="21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6"/>
                    <a:pt x="15" y="55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48"/>
                    <a:pt x="17" y="47"/>
                  </a:cubicBezTo>
                  <a:cubicBezTo>
                    <a:pt x="17" y="46"/>
                    <a:pt x="15" y="46"/>
                    <a:pt x="14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7"/>
                    <a:pt x="9" y="45"/>
                    <a:pt x="8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3" y="41"/>
                    <a:pt x="12" y="40"/>
                  </a:cubicBezTo>
                  <a:cubicBezTo>
                    <a:pt x="12" y="39"/>
                    <a:pt x="11" y="39"/>
                    <a:pt x="11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5"/>
                    <a:pt x="7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3" y="31"/>
                  </a:cubicBezTo>
                  <a:cubicBezTo>
                    <a:pt x="14" y="30"/>
                    <a:pt x="13" y="29"/>
                    <a:pt x="12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9" y="24"/>
                    <a:pt x="10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3"/>
                    <a:pt x="15" y="22"/>
                    <a:pt x="14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7"/>
                    <a:pt x="14" y="15"/>
                    <a:pt x="16" y="14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1" y="18"/>
                    <a:pt x="22" y="17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9"/>
                    <a:pt x="26" y="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3"/>
                    <a:pt x="29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7"/>
                    <a:pt x="34" y="7"/>
                    <a:pt x="36" y="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9" y="14"/>
                    <a:pt x="40" y="13"/>
                    <a:pt x="40" y="12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3" y="8"/>
                    <a:pt x="45" y="9"/>
                    <a:pt x="47" y="1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4"/>
                    <a:pt x="45" y="15"/>
                    <a:pt x="46" y="15"/>
                  </a:cubicBezTo>
                  <a:cubicBezTo>
                    <a:pt x="47" y="16"/>
                    <a:pt x="48" y="15"/>
                    <a:pt x="48" y="1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13"/>
                    <a:pt x="54" y="15"/>
                    <a:pt x="55" y="1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20"/>
                    <a:pt x="51" y="21"/>
                    <a:pt x="52" y="22"/>
                  </a:cubicBezTo>
                  <a:cubicBezTo>
                    <a:pt x="52" y="23"/>
                    <a:pt x="54" y="23"/>
                    <a:pt x="55" y="22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22"/>
                    <a:pt x="60" y="24"/>
                    <a:pt x="61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6" y="29"/>
                    <a:pt x="56" y="29"/>
                  </a:cubicBezTo>
                  <a:cubicBezTo>
                    <a:pt x="57" y="30"/>
                    <a:pt x="57" y="31"/>
                    <a:pt x="58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2"/>
                    <a:pt x="62" y="34"/>
                    <a:pt x="62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7" y="36"/>
                    <a:pt x="56" y="36"/>
                    <a:pt x="56" y="38"/>
                  </a:cubicBezTo>
                  <a:cubicBezTo>
                    <a:pt x="55" y="39"/>
                    <a:pt x="56" y="40"/>
                    <a:pt x="57" y="40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3"/>
                    <a:pt x="60" y="45"/>
                    <a:pt x="59" y="47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5"/>
                    <a:pt x="54" y="45"/>
                    <a:pt x="54" y="46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2"/>
                    <a:pt x="54" y="54"/>
                    <a:pt x="53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6" name="Freeform 236"/>
            <p:cNvSpPr/>
            <p:nvPr/>
          </p:nvSpPr>
          <p:spPr bwMode="auto">
            <a:xfrm>
              <a:off x="2722959" y="2671959"/>
              <a:ext cx="26194" cy="61913"/>
            </a:xfrm>
            <a:custGeom>
              <a:avLst/>
              <a:gdLst>
                <a:gd name="T0" fmla="*/ 8 w 10"/>
                <a:gd name="T1" fmla="*/ 15 h 24"/>
                <a:gd name="T2" fmla="*/ 10 w 10"/>
                <a:gd name="T3" fmla="*/ 2 h 24"/>
                <a:gd name="T4" fmla="*/ 8 w 10"/>
                <a:gd name="T5" fmla="*/ 0 h 24"/>
                <a:gd name="T6" fmla="*/ 6 w 10"/>
                <a:gd name="T7" fmla="*/ 2 h 24"/>
                <a:gd name="T8" fmla="*/ 5 w 10"/>
                <a:gd name="T9" fmla="*/ 15 h 24"/>
                <a:gd name="T10" fmla="*/ 1 w 10"/>
                <a:gd name="T11" fmla="*/ 19 h 24"/>
                <a:gd name="T12" fmla="*/ 5 w 10"/>
                <a:gd name="T13" fmla="*/ 24 h 24"/>
                <a:gd name="T14" fmla="*/ 10 w 10"/>
                <a:gd name="T15" fmla="*/ 20 h 24"/>
                <a:gd name="T16" fmla="*/ 8 w 10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8" y="15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1"/>
                    <a:pt x="8" y="0"/>
                  </a:cubicBezTo>
                  <a:cubicBezTo>
                    <a:pt x="7" y="0"/>
                    <a:pt x="7" y="1"/>
                    <a:pt x="6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5"/>
                    <a:pt x="1" y="17"/>
                    <a:pt x="1" y="19"/>
                  </a:cubicBezTo>
                  <a:cubicBezTo>
                    <a:pt x="0" y="21"/>
                    <a:pt x="2" y="24"/>
                    <a:pt x="5" y="24"/>
                  </a:cubicBezTo>
                  <a:cubicBezTo>
                    <a:pt x="7" y="24"/>
                    <a:pt x="10" y="23"/>
                    <a:pt x="10" y="20"/>
                  </a:cubicBezTo>
                  <a:cubicBezTo>
                    <a:pt x="10" y="18"/>
                    <a:pt x="9" y="16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7" name="Freeform 237"/>
            <p:cNvSpPr/>
            <p:nvPr/>
          </p:nvSpPr>
          <p:spPr bwMode="auto">
            <a:xfrm>
              <a:off x="2722959" y="2736253"/>
              <a:ext cx="17859" cy="30956"/>
            </a:xfrm>
            <a:custGeom>
              <a:avLst/>
              <a:gdLst>
                <a:gd name="T0" fmla="*/ 2 w 7"/>
                <a:gd name="T1" fmla="*/ 0 h 12"/>
                <a:gd name="T2" fmla="*/ 1 w 7"/>
                <a:gd name="T3" fmla="*/ 9 h 12"/>
                <a:gd name="T4" fmla="*/ 3 w 7"/>
                <a:gd name="T5" fmla="*/ 12 h 12"/>
                <a:gd name="T6" fmla="*/ 6 w 7"/>
                <a:gd name="T7" fmla="*/ 10 h 12"/>
                <a:gd name="T8" fmla="*/ 7 w 7"/>
                <a:gd name="T9" fmla="*/ 1 h 12"/>
                <a:gd name="T10" fmla="*/ 5 w 7"/>
                <a:gd name="T11" fmla="*/ 1 h 12"/>
                <a:gd name="T12" fmla="*/ 2 w 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2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4" y="12"/>
                    <a:pt x="6" y="12"/>
                    <a:pt x="6" y="1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8" name="Freeform 238"/>
            <p:cNvSpPr/>
            <p:nvPr/>
          </p:nvSpPr>
          <p:spPr bwMode="auto">
            <a:xfrm>
              <a:off x="2740819" y="2612428"/>
              <a:ext cx="17859" cy="33338"/>
            </a:xfrm>
            <a:custGeom>
              <a:avLst/>
              <a:gdLst>
                <a:gd name="T0" fmla="*/ 5 w 7"/>
                <a:gd name="T1" fmla="*/ 13 h 13"/>
                <a:gd name="T2" fmla="*/ 7 w 7"/>
                <a:gd name="T3" fmla="*/ 3 h 13"/>
                <a:gd name="T4" fmla="*/ 5 w 7"/>
                <a:gd name="T5" fmla="*/ 1 h 13"/>
                <a:gd name="T6" fmla="*/ 2 w 7"/>
                <a:gd name="T7" fmla="*/ 3 h 13"/>
                <a:gd name="T8" fmla="*/ 0 w 7"/>
                <a:gd name="T9" fmla="*/ 12 h 13"/>
                <a:gd name="T10" fmla="*/ 3 w 7"/>
                <a:gd name="T11" fmla="*/ 12 h 13"/>
                <a:gd name="T12" fmla="*/ 5 w 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5" y="12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9" name="Freeform 239"/>
            <p:cNvSpPr>
              <a:spLocks noEditPoints="1"/>
            </p:cNvSpPr>
            <p:nvPr/>
          </p:nvSpPr>
          <p:spPr bwMode="auto">
            <a:xfrm>
              <a:off x="2722959" y="2583853"/>
              <a:ext cx="61913" cy="54769"/>
            </a:xfrm>
            <a:custGeom>
              <a:avLst/>
              <a:gdLst>
                <a:gd name="T0" fmla="*/ 13 w 24"/>
                <a:gd name="T1" fmla="*/ 1 h 21"/>
                <a:gd name="T2" fmla="*/ 0 w 24"/>
                <a:gd name="T3" fmla="*/ 9 h 21"/>
                <a:gd name="T4" fmla="*/ 10 w 24"/>
                <a:gd name="T5" fmla="*/ 20 h 21"/>
                <a:gd name="T6" fmla="*/ 23 w 24"/>
                <a:gd name="T7" fmla="*/ 12 h 21"/>
                <a:gd name="T8" fmla="*/ 13 w 24"/>
                <a:gd name="T9" fmla="*/ 1 h 21"/>
                <a:gd name="T10" fmla="*/ 11 w 24"/>
                <a:gd name="T11" fmla="*/ 17 h 21"/>
                <a:gd name="T12" fmla="*/ 4 w 24"/>
                <a:gd name="T13" fmla="*/ 10 h 21"/>
                <a:gd name="T14" fmla="*/ 13 w 24"/>
                <a:gd name="T15" fmla="*/ 5 h 21"/>
                <a:gd name="T16" fmla="*/ 19 w 24"/>
                <a:gd name="T17" fmla="*/ 12 h 21"/>
                <a:gd name="T18" fmla="*/ 11 w 24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13" y="1"/>
                  </a:moveTo>
                  <a:cubicBezTo>
                    <a:pt x="7" y="0"/>
                    <a:pt x="1" y="4"/>
                    <a:pt x="0" y="9"/>
                  </a:cubicBezTo>
                  <a:cubicBezTo>
                    <a:pt x="0" y="14"/>
                    <a:pt x="4" y="19"/>
                    <a:pt x="10" y="20"/>
                  </a:cubicBezTo>
                  <a:cubicBezTo>
                    <a:pt x="17" y="21"/>
                    <a:pt x="23" y="18"/>
                    <a:pt x="23" y="12"/>
                  </a:cubicBezTo>
                  <a:cubicBezTo>
                    <a:pt x="24" y="7"/>
                    <a:pt x="20" y="2"/>
                    <a:pt x="13" y="1"/>
                  </a:cubicBezTo>
                  <a:close/>
                  <a:moveTo>
                    <a:pt x="11" y="17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5" y="6"/>
                    <a:pt x="9" y="4"/>
                    <a:pt x="13" y="5"/>
                  </a:cubicBezTo>
                  <a:cubicBezTo>
                    <a:pt x="17" y="5"/>
                    <a:pt x="20" y="8"/>
                    <a:pt x="19" y="12"/>
                  </a:cubicBezTo>
                  <a:cubicBezTo>
                    <a:pt x="19" y="15"/>
                    <a:pt x="15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0" name="Freeform 240"/>
            <p:cNvSpPr>
              <a:spLocks noEditPoints="1"/>
            </p:cNvSpPr>
            <p:nvPr/>
          </p:nvSpPr>
          <p:spPr bwMode="auto">
            <a:xfrm>
              <a:off x="3323034" y="2592187"/>
              <a:ext cx="177403" cy="177404"/>
            </a:xfrm>
            <a:custGeom>
              <a:avLst/>
              <a:gdLst>
                <a:gd name="T0" fmla="*/ 2 w 69"/>
                <a:gd name="T1" fmla="*/ 30 h 69"/>
                <a:gd name="T2" fmla="*/ 67 w 69"/>
                <a:gd name="T3" fmla="*/ 39 h 69"/>
                <a:gd name="T4" fmla="*/ 53 w 69"/>
                <a:gd name="T5" fmla="*/ 55 h 69"/>
                <a:gd name="T6" fmla="*/ 47 w 69"/>
                <a:gd name="T7" fmla="*/ 51 h 69"/>
                <a:gd name="T8" fmla="*/ 49 w 69"/>
                <a:gd name="T9" fmla="*/ 58 h 69"/>
                <a:gd name="T10" fmla="*/ 42 w 69"/>
                <a:gd name="T11" fmla="*/ 58 h 69"/>
                <a:gd name="T12" fmla="*/ 39 w 69"/>
                <a:gd name="T13" fmla="*/ 58 h 69"/>
                <a:gd name="T14" fmla="*/ 33 w 69"/>
                <a:gd name="T15" fmla="*/ 62 h 69"/>
                <a:gd name="T16" fmla="*/ 31 w 69"/>
                <a:gd name="T17" fmla="*/ 55 h 69"/>
                <a:gd name="T18" fmla="*/ 28 w 69"/>
                <a:gd name="T19" fmla="*/ 61 h 69"/>
                <a:gd name="T20" fmla="*/ 23 w 69"/>
                <a:gd name="T21" fmla="*/ 56 h 69"/>
                <a:gd name="T22" fmla="*/ 21 w 69"/>
                <a:gd name="T23" fmla="*/ 54 h 69"/>
                <a:gd name="T24" fmla="*/ 14 w 69"/>
                <a:gd name="T25" fmla="*/ 53 h 69"/>
                <a:gd name="T26" fmla="*/ 17 w 69"/>
                <a:gd name="T27" fmla="*/ 47 h 69"/>
                <a:gd name="T28" fmla="*/ 11 w 69"/>
                <a:gd name="T29" fmla="*/ 49 h 69"/>
                <a:gd name="T30" fmla="*/ 11 w 69"/>
                <a:gd name="T31" fmla="*/ 42 h 69"/>
                <a:gd name="T32" fmla="*/ 11 w 69"/>
                <a:gd name="T33" fmla="*/ 39 h 69"/>
                <a:gd name="T34" fmla="*/ 7 w 69"/>
                <a:gd name="T35" fmla="*/ 33 h 69"/>
                <a:gd name="T36" fmla="*/ 13 w 69"/>
                <a:gd name="T37" fmla="*/ 31 h 69"/>
                <a:gd name="T38" fmla="*/ 8 w 69"/>
                <a:gd name="T39" fmla="*/ 28 h 69"/>
                <a:gd name="T40" fmla="*/ 13 w 69"/>
                <a:gd name="T41" fmla="*/ 24 h 69"/>
                <a:gd name="T42" fmla="*/ 14 w 69"/>
                <a:gd name="T43" fmla="*/ 21 h 69"/>
                <a:gd name="T44" fmla="*/ 16 w 69"/>
                <a:gd name="T45" fmla="*/ 14 h 69"/>
                <a:gd name="T46" fmla="*/ 22 w 69"/>
                <a:gd name="T47" fmla="*/ 17 h 69"/>
                <a:gd name="T48" fmla="*/ 20 w 69"/>
                <a:gd name="T49" fmla="*/ 11 h 69"/>
                <a:gd name="T50" fmla="*/ 27 w 69"/>
                <a:gd name="T51" fmla="*/ 12 h 69"/>
                <a:gd name="T52" fmla="*/ 30 w 69"/>
                <a:gd name="T53" fmla="*/ 11 h 69"/>
                <a:gd name="T54" fmla="*/ 36 w 69"/>
                <a:gd name="T55" fmla="*/ 7 h 69"/>
                <a:gd name="T56" fmla="*/ 38 w 69"/>
                <a:gd name="T57" fmla="*/ 13 h 69"/>
                <a:gd name="T58" fmla="*/ 41 w 69"/>
                <a:gd name="T59" fmla="*/ 7 h 69"/>
                <a:gd name="T60" fmla="*/ 46 w 69"/>
                <a:gd name="T61" fmla="*/ 13 h 69"/>
                <a:gd name="T62" fmla="*/ 48 w 69"/>
                <a:gd name="T63" fmla="*/ 15 h 69"/>
                <a:gd name="T64" fmla="*/ 55 w 69"/>
                <a:gd name="T65" fmla="*/ 16 h 69"/>
                <a:gd name="T66" fmla="*/ 52 w 69"/>
                <a:gd name="T67" fmla="*/ 22 h 69"/>
                <a:gd name="T68" fmla="*/ 58 w 69"/>
                <a:gd name="T69" fmla="*/ 20 h 69"/>
                <a:gd name="T70" fmla="*/ 58 w 69"/>
                <a:gd name="T71" fmla="*/ 27 h 69"/>
                <a:gd name="T72" fmla="*/ 58 w 69"/>
                <a:gd name="T73" fmla="*/ 30 h 69"/>
                <a:gd name="T74" fmla="*/ 62 w 69"/>
                <a:gd name="T75" fmla="*/ 36 h 69"/>
                <a:gd name="T76" fmla="*/ 56 w 69"/>
                <a:gd name="T77" fmla="*/ 37 h 69"/>
                <a:gd name="T78" fmla="*/ 61 w 69"/>
                <a:gd name="T79" fmla="*/ 41 h 69"/>
                <a:gd name="T80" fmla="*/ 56 w 69"/>
                <a:gd name="T81" fmla="*/ 45 h 69"/>
                <a:gd name="T82" fmla="*/ 54 w 69"/>
                <a:gd name="T83" fmla="*/ 48 h 69"/>
                <a:gd name="T84" fmla="*/ 53 w 69"/>
                <a:gd name="T8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9" y="2"/>
                  </a:moveTo>
                  <a:cubicBezTo>
                    <a:pt x="21" y="0"/>
                    <a:pt x="5" y="12"/>
                    <a:pt x="2" y="30"/>
                  </a:cubicBezTo>
                  <a:cubicBezTo>
                    <a:pt x="0" y="47"/>
                    <a:pt x="12" y="64"/>
                    <a:pt x="30" y="67"/>
                  </a:cubicBezTo>
                  <a:cubicBezTo>
                    <a:pt x="47" y="69"/>
                    <a:pt x="64" y="57"/>
                    <a:pt x="67" y="39"/>
                  </a:cubicBezTo>
                  <a:cubicBezTo>
                    <a:pt x="69" y="21"/>
                    <a:pt x="57" y="5"/>
                    <a:pt x="39" y="2"/>
                  </a:cubicBezTo>
                  <a:close/>
                  <a:moveTo>
                    <a:pt x="53" y="55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51"/>
                    <a:pt x="48" y="51"/>
                    <a:pt x="47" y="51"/>
                  </a:cubicBezTo>
                  <a:cubicBezTo>
                    <a:pt x="46" y="52"/>
                    <a:pt x="46" y="54"/>
                    <a:pt x="47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9"/>
                    <a:pt x="45" y="60"/>
                    <a:pt x="43" y="6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7"/>
                    <a:pt x="41" y="56"/>
                    <a:pt x="40" y="56"/>
                  </a:cubicBezTo>
                  <a:cubicBezTo>
                    <a:pt x="39" y="57"/>
                    <a:pt x="39" y="57"/>
                    <a:pt x="39" y="58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7" y="62"/>
                    <a:pt x="35" y="62"/>
                    <a:pt x="33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3" y="56"/>
                    <a:pt x="31" y="55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6" y="61"/>
                    <a:pt x="24" y="60"/>
                    <a:pt x="22" y="59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5"/>
                    <a:pt x="24" y="54"/>
                    <a:pt x="23" y="54"/>
                  </a:cubicBezTo>
                  <a:cubicBezTo>
                    <a:pt x="22" y="54"/>
                    <a:pt x="21" y="54"/>
                    <a:pt x="21" y="54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6"/>
                    <a:pt x="15" y="54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49"/>
                    <a:pt x="18" y="48"/>
                    <a:pt x="17" y="47"/>
                  </a:cubicBezTo>
                  <a:cubicBezTo>
                    <a:pt x="17" y="46"/>
                    <a:pt x="15" y="46"/>
                    <a:pt x="14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7"/>
                    <a:pt x="9" y="45"/>
                    <a:pt x="8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3" y="41"/>
                    <a:pt x="12" y="40"/>
                  </a:cubicBezTo>
                  <a:cubicBezTo>
                    <a:pt x="12" y="39"/>
                    <a:pt x="11" y="39"/>
                    <a:pt x="11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7"/>
                    <a:pt x="7" y="35"/>
                    <a:pt x="7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3" y="31"/>
                  </a:cubicBezTo>
                  <a:cubicBezTo>
                    <a:pt x="14" y="30"/>
                    <a:pt x="13" y="29"/>
                    <a:pt x="12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9" y="24"/>
                    <a:pt x="10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7"/>
                    <a:pt x="14" y="15"/>
                    <a:pt x="16" y="14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1" y="18"/>
                    <a:pt x="22" y="17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9"/>
                    <a:pt x="26" y="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3"/>
                    <a:pt x="29" y="13"/>
                  </a:cubicBezTo>
                  <a:cubicBezTo>
                    <a:pt x="30" y="12"/>
                    <a:pt x="30" y="12"/>
                    <a:pt x="30" y="1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7"/>
                    <a:pt x="34" y="7"/>
                    <a:pt x="36" y="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9" y="14"/>
                    <a:pt x="40" y="13"/>
                    <a:pt x="40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8"/>
                    <a:pt x="45" y="9"/>
                    <a:pt x="47" y="1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4"/>
                    <a:pt x="45" y="15"/>
                    <a:pt x="46" y="15"/>
                  </a:cubicBezTo>
                  <a:cubicBezTo>
                    <a:pt x="47" y="16"/>
                    <a:pt x="48" y="15"/>
                    <a:pt x="48" y="15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3"/>
                    <a:pt x="54" y="14"/>
                    <a:pt x="55" y="1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9"/>
                    <a:pt x="51" y="21"/>
                    <a:pt x="52" y="22"/>
                  </a:cubicBezTo>
                  <a:cubicBezTo>
                    <a:pt x="52" y="23"/>
                    <a:pt x="54" y="23"/>
                    <a:pt x="55" y="22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22"/>
                    <a:pt x="60" y="24"/>
                    <a:pt x="61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6" y="28"/>
                    <a:pt x="56" y="29"/>
                  </a:cubicBezTo>
                  <a:cubicBezTo>
                    <a:pt x="57" y="30"/>
                    <a:pt x="57" y="30"/>
                    <a:pt x="58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32"/>
                    <a:pt x="62" y="34"/>
                    <a:pt x="62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7" y="35"/>
                    <a:pt x="56" y="36"/>
                    <a:pt x="56" y="37"/>
                  </a:cubicBezTo>
                  <a:cubicBezTo>
                    <a:pt x="55" y="39"/>
                    <a:pt x="56" y="40"/>
                    <a:pt x="57" y="40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3"/>
                    <a:pt x="60" y="45"/>
                    <a:pt x="59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5" y="45"/>
                    <a:pt x="54" y="45"/>
                    <a:pt x="54" y="46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2"/>
                    <a:pt x="54" y="54"/>
                    <a:pt x="53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1" name="Freeform 241"/>
            <p:cNvSpPr/>
            <p:nvPr/>
          </p:nvSpPr>
          <p:spPr bwMode="auto">
            <a:xfrm>
              <a:off x="3396853" y="2630287"/>
              <a:ext cx="26194" cy="61913"/>
            </a:xfrm>
            <a:custGeom>
              <a:avLst/>
              <a:gdLst>
                <a:gd name="T0" fmla="*/ 8 w 10"/>
                <a:gd name="T1" fmla="*/ 15 h 24"/>
                <a:gd name="T2" fmla="*/ 10 w 10"/>
                <a:gd name="T3" fmla="*/ 2 h 24"/>
                <a:gd name="T4" fmla="*/ 8 w 10"/>
                <a:gd name="T5" fmla="*/ 0 h 24"/>
                <a:gd name="T6" fmla="*/ 6 w 10"/>
                <a:gd name="T7" fmla="*/ 2 h 24"/>
                <a:gd name="T8" fmla="*/ 5 w 10"/>
                <a:gd name="T9" fmla="*/ 14 h 24"/>
                <a:gd name="T10" fmla="*/ 1 w 10"/>
                <a:gd name="T11" fmla="*/ 18 h 24"/>
                <a:gd name="T12" fmla="*/ 5 w 10"/>
                <a:gd name="T13" fmla="*/ 24 h 24"/>
                <a:gd name="T14" fmla="*/ 10 w 10"/>
                <a:gd name="T15" fmla="*/ 20 h 24"/>
                <a:gd name="T16" fmla="*/ 8 w 10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8" y="15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0"/>
                    <a:pt x="7" y="1"/>
                    <a:pt x="6" y="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5"/>
                    <a:pt x="1" y="16"/>
                    <a:pt x="1" y="18"/>
                  </a:cubicBezTo>
                  <a:cubicBezTo>
                    <a:pt x="0" y="21"/>
                    <a:pt x="2" y="23"/>
                    <a:pt x="5" y="24"/>
                  </a:cubicBezTo>
                  <a:cubicBezTo>
                    <a:pt x="7" y="24"/>
                    <a:pt x="10" y="22"/>
                    <a:pt x="10" y="20"/>
                  </a:cubicBezTo>
                  <a:cubicBezTo>
                    <a:pt x="10" y="18"/>
                    <a:pt x="9" y="16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2" name="Freeform 242"/>
            <p:cNvSpPr/>
            <p:nvPr/>
          </p:nvSpPr>
          <p:spPr bwMode="auto">
            <a:xfrm>
              <a:off x="3396853" y="2694581"/>
              <a:ext cx="17859" cy="30956"/>
            </a:xfrm>
            <a:custGeom>
              <a:avLst/>
              <a:gdLst>
                <a:gd name="T0" fmla="*/ 2 w 7"/>
                <a:gd name="T1" fmla="*/ 0 h 12"/>
                <a:gd name="T2" fmla="*/ 1 w 7"/>
                <a:gd name="T3" fmla="*/ 9 h 12"/>
                <a:gd name="T4" fmla="*/ 3 w 7"/>
                <a:gd name="T5" fmla="*/ 12 h 12"/>
                <a:gd name="T6" fmla="*/ 6 w 7"/>
                <a:gd name="T7" fmla="*/ 10 h 12"/>
                <a:gd name="T8" fmla="*/ 7 w 7"/>
                <a:gd name="T9" fmla="*/ 1 h 12"/>
                <a:gd name="T10" fmla="*/ 5 w 7"/>
                <a:gd name="T11" fmla="*/ 1 h 12"/>
                <a:gd name="T12" fmla="*/ 2 w 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2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4" y="12"/>
                    <a:pt x="6" y="11"/>
                    <a:pt x="6" y="1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3" name="Freeform 243"/>
            <p:cNvSpPr/>
            <p:nvPr/>
          </p:nvSpPr>
          <p:spPr bwMode="auto">
            <a:xfrm>
              <a:off x="3414712" y="2571946"/>
              <a:ext cx="19050" cy="33338"/>
            </a:xfrm>
            <a:custGeom>
              <a:avLst/>
              <a:gdLst>
                <a:gd name="T0" fmla="*/ 5 w 7"/>
                <a:gd name="T1" fmla="*/ 13 h 13"/>
                <a:gd name="T2" fmla="*/ 7 w 7"/>
                <a:gd name="T3" fmla="*/ 3 h 13"/>
                <a:gd name="T4" fmla="*/ 5 w 7"/>
                <a:gd name="T5" fmla="*/ 0 h 13"/>
                <a:gd name="T6" fmla="*/ 2 w 7"/>
                <a:gd name="T7" fmla="*/ 3 h 13"/>
                <a:gd name="T8" fmla="*/ 0 w 7"/>
                <a:gd name="T9" fmla="*/ 12 h 13"/>
                <a:gd name="T10" fmla="*/ 3 w 7"/>
                <a:gd name="T11" fmla="*/ 12 h 13"/>
                <a:gd name="T12" fmla="*/ 5 w 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1"/>
                    <a:pt x="5" y="0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5" y="12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4" name="Freeform 244"/>
            <p:cNvSpPr>
              <a:spLocks noEditPoints="1"/>
            </p:cNvSpPr>
            <p:nvPr/>
          </p:nvSpPr>
          <p:spPr bwMode="auto">
            <a:xfrm>
              <a:off x="3396853" y="2543371"/>
              <a:ext cx="61913" cy="53579"/>
            </a:xfrm>
            <a:custGeom>
              <a:avLst/>
              <a:gdLst>
                <a:gd name="T0" fmla="*/ 13 w 24"/>
                <a:gd name="T1" fmla="*/ 1 h 21"/>
                <a:gd name="T2" fmla="*/ 0 w 24"/>
                <a:gd name="T3" fmla="*/ 9 h 21"/>
                <a:gd name="T4" fmla="*/ 10 w 24"/>
                <a:gd name="T5" fmla="*/ 20 h 21"/>
                <a:gd name="T6" fmla="*/ 23 w 24"/>
                <a:gd name="T7" fmla="*/ 12 h 21"/>
                <a:gd name="T8" fmla="*/ 13 w 24"/>
                <a:gd name="T9" fmla="*/ 1 h 21"/>
                <a:gd name="T10" fmla="*/ 11 w 24"/>
                <a:gd name="T11" fmla="*/ 17 h 21"/>
                <a:gd name="T12" fmla="*/ 4 w 24"/>
                <a:gd name="T13" fmla="*/ 9 h 21"/>
                <a:gd name="T14" fmla="*/ 13 w 24"/>
                <a:gd name="T15" fmla="*/ 5 h 21"/>
                <a:gd name="T16" fmla="*/ 19 w 24"/>
                <a:gd name="T17" fmla="*/ 12 h 21"/>
                <a:gd name="T18" fmla="*/ 11 w 24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13" y="1"/>
                  </a:moveTo>
                  <a:cubicBezTo>
                    <a:pt x="7" y="0"/>
                    <a:pt x="1" y="4"/>
                    <a:pt x="0" y="9"/>
                  </a:cubicBezTo>
                  <a:cubicBezTo>
                    <a:pt x="0" y="14"/>
                    <a:pt x="4" y="19"/>
                    <a:pt x="10" y="20"/>
                  </a:cubicBezTo>
                  <a:cubicBezTo>
                    <a:pt x="17" y="21"/>
                    <a:pt x="23" y="17"/>
                    <a:pt x="23" y="12"/>
                  </a:cubicBezTo>
                  <a:cubicBezTo>
                    <a:pt x="24" y="7"/>
                    <a:pt x="20" y="2"/>
                    <a:pt x="13" y="1"/>
                  </a:cubicBezTo>
                  <a:close/>
                  <a:moveTo>
                    <a:pt x="11" y="17"/>
                  </a:moveTo>
                  <a:cubicBezTo>
                    <a:pt x="7" y="16"/>
                    <a:pt x="4" y="13"/>
                    <a:pt x="4" y="9"/>
                  </a:cubicBezTo>
                  <a:cubicBezTo>
                    <a:pt x="5" y="6"/>
                    <a:pt x="9" y="4"/>
                    <a:pt x="13" y="5"/>
                  </a:cubicBezTo>
                  <a:cubicBezTo>
                    <a:pt x="17" y="5"/>
                    <a:pt x="20" y="8"/>
                    <a:pt x="19" y="12"/>
                  </a:cubicBezTo>
                  <a:cubicBezTo>
                    <a:pt x="19" y="15"/>
                    <a:pt x="15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5" name="Freeform 245"/>
            <p:cNvSpPr>
              <a:spLocks noEditPoints="1"/>
            </p:cNvSpPr>
            <p:nvPr/>
          </p:nvSpPr>
          <p:spPr bwMode="auto">
            <a:xfrm>
              <a:off x="2259807" y="1686122"/>
              <a:ext cx="197644" cy="202406"/>
            </a:xfrm>
            <a:custGeom>
              <a:avLst/>
              <a:gdLst>
                <a:gd name="T0" fmla="*/ 74 w 77"/>
                <a:gd name="T1" fmla="*/ 36 h 79"/>
                <a:gd name="T2" fmla="*/ 72 w 77"/>
                <a:gd name="T3" fmla="*/ 33 h 79"/>
                <a:gd name="T4" fmla="*/ 76 w 77"/>
                <a:gd name="T5" fmla="*/ 10 h 79"/>
                <a:gd name="T6" fmla="*/ 72 w 77"/>
                <a:gd name="T7" fmla="*/ 5 h 79"/>
                <a:gd name="T8" fmla="*/ 60 w 77"/>
                <a:gd name="T9" fmla="*/ 3 h 79"/>
                <a:gd name="T10" fmla="*/ 56 w 77"/>
                <a:gd name="T11" fmla="*/ 7 h 79"/>
                <a:gd name="T12" fmla="*/ 55 w 77"/>
                <a:gd name="T13" fmla="*/ 12 h 79"/>
                <a:gd name="T14" fmla="*/ 50 w 77"/>
                <a:gd name="T15" fmla="*/ 5 h 79"/>
                <a:gd name="T16" fmla="*/ 36 w 77"/>
                <a:gd name="T17" fmla="*/ 3 h 79"/>
                <a:gd name="T18" fmla="*/ 4 w 77"/>
                <a:gd name="T19" fmla="*/ 25 h 79"/>
                <a:gd name="T20" fmla="*/ 5 w 77"/>
                <a:gd name="T21" fmla="*/ 32 h 79"/>
                <a:gd name="T22" fmla="*/ 0 w 77"/>
                <a:gd name="T23" fmla="*/ 66 h 79"/>
                <a:gd name="T24" fmla="*/ 3 w 77"/>
                <a:gd name="T25" fmla="*/ 70 h 79"/>
                <a:gd name="T26" fmla="*/ 62 w 77"/>
                <a:gd name="T27" fmla="*/ 78 h 79"/>
                <a:gd name="T28" fmla="*/ 66 w 77"/>
                <a:gd name="T29" fmla="*/ 76 h 79"/>
                <a:gd name="T30" fmla="*/ 71 w 77"/>
                <a:gd name="T31" fmla="*/ 42 h 79"/>
                <a:gd name="T32" fmla="*/ 74 w 77"/>
                <a:gd name="T33" fmla="*/ 36 h 79"/>
                <a:gd name="T34" fmla="*/ 28 w 77"/>
                <a:gd name="T35" fmla="*/ 68 h 79"/>
                <a:gd name="T36" fmla="*/ 9 w 77"/>
                <a:gd name="T37" fmla="*/ 65 h 79"/>
                <a:gd name="T38" fmla="*/ 12 w 77"/>
                <a:gd name="T39" fmla="*/ 43 h 79"/>
                <a:gd name="T40" fmla="*/ 16 w 77"/>
                <a:gd name="T41" fmla="*/ 40 h 79"/>
                <a:gd name="T42" fmla="*/ 28 w 77"/>
                <a:gd name="T43" fmla="*/ 41 h 79"/>
                <a:gd name="T44" fmla="*/ 31 w 77"/>
                <a:gd name="T45" fmla="*/ 46 h 79"/>
                <a:gd name="T46" fmla="*/ 28 w 77"/>
                <a:gd name="T47" fmla="*/ 68 h 79"/>
                <a:gd name="T48" fmla="*/ 47 w 77"/>
                <a:gd name="T49" fmla="*/ 63 h 79"/>
                <a:gd name="T50" fmla="*/ 43 w 77"/>
                <a:gd name="T51" fmla="*/ 62 h 79"/>
                <a:gd name="T52" fmla="*/ 40 w 77"/>
                <a:gd name="T53" fmla="*/ 58 h 79"/>
                <a:gd name="T54" fmla="*/ 41 w 77"/>
                <a:gd name="T55" fmla="*/ 54 h 79"/>
                <a:gd name="T56" fmla="*/ 49 w 77"/>
                <a:gd name="T57" fmla="*/ 56 h 79"/>
                <a:gd name="T58" fmla="*/ 47 w 77"/>
                <a:gd name="T59" fmla="*/ 63 h 79"/>
                <a:gd name="T60" fmla="*/ 49 w 77"/>
                <a:gd name="T61" fmla="*/ 52 h 79"/>
                <a:gd name="T62" fmla="*/ 41 w 77"/>
                <a:gd name="T63" fmla="*/ 51 h 79"/>
                <a:gd name="T64" fmla="*/ 42 w 77"/>
                <a:gd name="T65" fmla="*/ 47 h 79"/>
                <a:gd name="T66" fmla="*/ 46 w 77"/>
                <a:gd name="T67" fmla="*/ 44 h 79"/>
                <a:gd name="T68" fmla="*/ 50 w 77"/>
                <a:gd name="T69" fmla="*/ 44 h 79"/>
                <a:gd name="T70" fmla="*/ 49 w 77"/>
                <a:gd name="T71" fmla="*/ 52 h 79"/>
                <a:gd name="T72" fmla="*/ 60 w 77"/>
                <a:gd name="T73" fmla="*/ 61 h 79"/>
                <a:gd name="T74" fmla="*/ 55 w 77"/>
                <a:gd name="T75" fmla="*/ 64 h 79"/>
                <a:gd name="T76" fmla="*/ 51 w 77"/>
                <a:gd name="T77" fmla="*/ 63 h 79"/>
                <a:gd name="T78" fmla="*/ 52 w 77"/>
                <a:gd name="T79" fmla="*/ 56 h 79"/>
                <a:gd name="T80" fmla="*/ 60 w 77"/>
                <a:gd name="T81" fmla="*/ 57 h 79"/>
                <a:gd name="T82" fmla="*/ 60 w 77"/>
                <a:gd name="T83" fmla="*/ 61 h 79"/>
                <a:gd name="T84" fmla="*/ 61 w 77"/>
                <a:gd name="T85" fmla="*/ 54 h 79"/>
                <a:gd name="T86" fmla="*/ 53 w 77"/>
                <a:gd name="T87" fmla="*/ 52 h 79"/>
                <a:gd name="T88" fmla="*/ 54 w 77"/>
                <a:gd name="T89" fmla="*/ 45 h 79"/>
                <a:gd name="T90" fmla="*/ 58 w 77"/>
                <a:gd name="T91" fmla="*/ 46 h 79"/>
                <a:gd name="T92" fmla="*/ 61 w 77"/>
                <a:gd name="T93" fmla="*/ 50 h 79"/>
                <a:gd name="T94" fmla="*/ 61 w 77"/>
                <a:gd name="T95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" h="79">
                  <a:moveTo>
                    <a:pt x="74" y="36"/>
                  </a:moveTo>
                  <a:cubicBezTo>
                    <a:pt x="72" y="33"/>
                    <a:pt x="72" y="33"/>
                    <a:pt x="72" y="33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7"/>
                    <a:pt x="75" y="5"/>
                    <a:pt x="72" y="5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8" y="3"/>
                    <a:pt x="56" y="5"/>
                    <a:pt x="56" y="7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7" y="1"/>
                    <a:pt x="40" y="0"/>
                    <a:pt x="36" y="3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8"/>
                    <a:pt x="1" y="31"/>
                    <a:pt x="5" y="3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70"/>
                    <a:pt x="3" y="7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4" y="79"/>
                    <a:pt x="66" y="78"/>
                    <a:pt x="66" y="76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6" y="42"/>
                    <a:pt x="77" y="40"/>
                    <a:pt x="74" y="36"/>
                  </a:cubicBezTo>
                  <a:close/>
                  <a:moveTo>
                    <a:pt x="28" y="68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1"/>
                    <a:pt x="14" y="39"/>
                    <a:pt x="16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2" y="44"/>
                    <a:pt x="31" y="46"/>
                  </a:cubicBezTo>
                  <a:lnTo>
                    <a:pt x="28" y="68"/>
                  </a:lnTo>
                  <a:close/>
                  <a:moveTo>
                    <a:pt x="47" y="63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1" y="62"/>
                    <a:pt x="40" y="60"/>
                    <a:pt x="40" y="58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9" y="56"/>
                    <a:pt x="49" y="56"/>
                    <a:pt x="49" y="56"/>
                  </a:cubicBezTo>
                  <a:lnTo>
                    <a:pt x="47" y="63"/>
                  </a:lnTo>
                  <a:close/>
                  <a:moveTo>
                    <a:pt x="49" y="52"/>
                  </a:moveTo>
                  <a:cubicBezTo>
                    <a:pt x="41" y="51"/>
                    <a:pt x="41" y="51"/>
                    <a:pt x="41" y="51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5"/>
                    <a:pt x="44" y="44"/>
                    <a:pt x="46" y="44"/>
                  </a:cubicBezTo>
                  <a:cubicBezTo>
                    <a:pt x="50" y="44"/>
                    <a:pt x="50" y="44"/>
                    <a:pt x="50" y="44"/>
                  </a:cubicBezTo>
                  <a:lnTo>
                    <a:pt x="49" y="52"/>
                  </a:lnTo>
                  <a:close/>
                  <a:moveTo>
                    <a:pt x="60" y="61"/>
                  </a:moveTo>
                  <a:cubicBezTo>
                    <a:pt x="59" y="63"/>
                    <a:pt x="57" y="64"/>
                    <a:pt x="55" y="64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60" y="57"/>
                    <a:pt x="60" y="57"/>
                    <a:pt x="60" y="57"/>
                  </a:cubicBezTo>
                  <a:lnTo>
                    <a:pt x="60" y="61"/>
                  </a:lnTo>
                  <a:close/>
                  <a:moveTo>
                    <a:pt x="61" y="54"/>
                  </a:moveTo>
                  <a:cubicBezTo>
                    <a:pt x="53" y="52"/>
                    <a:pt x="53" y="52"/>
                    <a:pt x="53" y="52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0" y="46"/>
                    <a:pt x="62" y="48"/>
                    <a:pt x="61" y="50"/>
                  </a:cubicBezTo>
                  <a:lnTo>
                    <a:pt x="61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6" name="Freeform 246"/>
            <p:cNvSpPr>
              <a:spLocks noEditPoints="1"/>
            </p:cNvSpPr>
            <p:nvPr/>
          </p:nvSpPr>
          <p:spPr bwMode="auto">
            <a:xfrm>
              <a:off x="1418034" y="2146893"/>
              <a:ext cx="102394" cy="197644"/>
            </a:xfrm>
            <a:custGeom>
              <a:avLst/>
              <a:gdLst>
                <a:gd name="T0" fmla="*/ 34 w 40"/>
                <a:gd name="T1" fmla="*/ 38 h 77"/>
                <a:gd name="T2" fmla="*/ 27 w 40"/>
                <a:gd name="T3" fmla="*/ 33 h 77"/>
                <a:gd name="T4" fmla="*/ 25 w 40"/>
                <a:gd name="T5" fmla="*/ 18 h 77"/>
                <a:gd name="T6" fmla="*/ 26 w 40"/>
                <a:gd name="T7" fmla="*/ 18 h 77"/>
                <a:gd name="T8" fmla="*/ 30 w 40"/>
                <a:gd name="T9" fmla="*/ 18 h 77"/>
                <a:gd name="T10" fmla="*/ 31 w 40"/>
                <a:gd name="T11" fmla="*/ 17 h 77"/>
                <a:gd name="T12" fmla="*/ 32 w 40"/>
                <a:gd name="T13" fmla="*/ 14 h 77"/>
                <a:gd name="T14" fmla="*/ 32 w 40"/>
                <a:gd name="T15" fmla="*/ 11 h 77"/>
                <a:gd name="T16" fmla="*/ 31 w 40"/>
                <a:gd name="T17" fmla="*/ 10 h 77"/>
                <a:gd name="T18" fmla="*/ 30 w 40"/>
                <a:gd name="T19" fmla="*/ 9 h 77"/>
                <a:gd name="T20" fmla="*/ 27 w 40"/>
                <a:gd name="T21" fmla="*/ 9 h 77"/>
                <a:gd name="T22" fmla="*/ 23 w 40"/>
                <a:gd name="T23" fmla="*/ 9 h 77"/>
                <a:gd name="T24" fmla="*/ 23 w 40"/>
                <a:gd name="T25" fmla="*/ 2 h 77"/>
                <a:gd name="T26" fmla="*/ 20 w 40"/>
                <a:gd name="T27" fmla="*/ 0 h 77"/>
                <a:gd name="T28" fmla="*/ 18 w 40"/>
                <a:gd name="T29" fmla="*/ 3 h 77"/>
                <a:gd name="T30" fmla="*/ 19 w 40"/>
                <a:gd name="T31" fmla="*/ 10 h 77"/>
                <a:gd name="T32" fmla="*/ 18 w 40"/>
                <a:gd name="T33" fmla="*/ 10 h 77"/>
                <a:gd name="T34" fmla="*/ 14 w 40"/>
                <a:gd name="T35" fmla="*/ 10 h 77"/>
                <a:gd name="T36" fmla="*/ 13 w 40"/>
                <a:gd name="T37" fmla="*/ 3 h 77"/>
                <a:gd name="T38" fmla="*/ 10 w 40"/>
                <a:gd name="T39" fmla="*/ 1 h 77"/>
                <a:gd name="T40" fmla="*/ 8 w 40"/>
                <a:gd name="T41" fmla="*/ 4 h 77"/>
                <a:gd name="T42" fmla="*/ 9 w 40"/>
                <a:gd name="T43" fmla="*/ 12 h 77"/>
                <a:gd name="T44" fmla="*/ 4 w 40"/>
                <a:gd name="T45" fmla="*/ 16 h 77"/>
                <a:gd name="T46" fmla="*/ 1 w 40"/>
                <a:gd name="T47" fmla="*/ 21 h 77"/>
                <a:gd name="T48" fmla="*/ 0 w 40"/>
                <a:gd name="T49" fmla="*/ 26 h 77"/>
                <a:gd name="T50" fmla="*/ 2 w 40"/>
                <a:gd name="T51" fmla="*/ 33 h 77"/>
                <a:gd name="T52" fmla="*/ 6 w 40"/>
                <a:gd name="T53" fmla="*/ 37 h 77"/>
                <a:gd name="T54" fmla="*/ 11 w 40"/>
                <a:gd name="T55" fmla="*/ 39 h 77"/>
                <a:gd name="T56" fmla="*/ 12 w 40"/>
                <a:gd name="T57" fmla="*/ 40 h 77"/>
                <a:gd name="T58" fmla="*/ 15 w 40"/>
                <a:gd name="T59" fmla="*/ 57 h 77"/>
                <a:gd name="T60" fmla="*/ 10 w 40"/>
                <a:gd name="T61" fmla="*/ 57 h 77"/>
                <a:gd name="T62" fmla="*/ 5 w 40"/>
                <a:gd name="T63" fmla="*/ 56 h 77"/>
                <a:gd name="T64" fmla="*/ 4 w 40"/>
                <a:gd name="T65" fmla="*/ 57 h 77"/>
                <a:gd name="T66" fmla="*/ 3 w 40"/>
                <a:gd name="T67" fmla="*/ 60 h 77"/>
                <a:gd name="T68" fmla="*/ 3 w 40"/>
                <a:gd name="T69" fmla="*/ 63 h 77"/>
                <a:gd name="T70" fmla="*/ 4 w 40"/>
                <a:gd name="T71" fmla="*/ 65 h 77"/>
                <a:gd name="T72" fmla="*/ 9 w 40"/>
                <a:gd name="T73" fmla="*/ 66 h 77"/>
                <a:gd name="T74" fmla="*/ 16 w 40"/>
                <a:gd name="T75" fmla="*/ 66 h 77"/>
                <a:gd name="T76" fmla="*/ 17 w 40"/>
                <a:gd name="T77" fmla="*/ 75 h 77"/>
                <a:gd name="T78" fmla="*/ 20 w 40"/>
                <a:gd name="T79" fmla="*/ 77 h 77"/>
                <a:gd name="T80" fmla="*/ 22 w 40"/>
                <a:gd name="T81" fmla="*/ 74 h 77"/>
                <a:gd name="T82" fmla="*/ 21 w 40"/>
                <a:gd name="T83" fmla="*/ 66 h 77"/>
                <a:gd name="T84" fmla="*/ 26 w 40"/>
                <a:gd name="T85" fmla="*/ 65 h 77"/>
                <a:gd name="T86" fmla="*/ 27 w 40"/>
                <a:gd name="T87" fmla="*/ 73 h 77"/>
                <a:gd name="T88" fmla="*/ 29 w 40"/>
                <a:gd name="T89" fmla="*/ 76 h 77"/>
                <a:gd name="T90" fmla="*/ 32 w 40"/>
                <a:gd name="T91" fmla="*/ 73 h 77"/>
                <a:gd name="T92" fmla="*/ 30 w 40"/>
                <a:gd name="T93" fmla="*/ 63 h 77"/>
                <a:gd name="T94" fmla="*/ 34 w 40"/>
                <a:gd name="T95" fmla="*/ 61 h 77"/>
                <a:gd name="T96" fmla="*/ 38 w 40"/>
                <a:gd name="T97" fmla="*/ 55 h 77"/>
                <a:gd name="T98" fmla="*/ 39 w 40"/>
                <a:gd name="T99" fmla="*/ 47 h 77"/>
                <a:gd name="T100" fmla="*/ 34 w 40"/>
                <a:gd name="T101" fmla="*/ 38 h 77"/>
                <a:gd name="T102" fmla="*/ 15 w 40"/>
                <a:gd name="T103" fmla="*/ 19 h 77"/>
                <a:gd name="T104" fmla="*/ 20 w 40"/>
                <a:gd name="T105" fmla="*/ 18 h 77"/>
                <a:gd name="T106" fmla="*/ 21 w 40"/>
                <a:gd name="T107" fmla="*/ 32 h 77"/>
                <a:gd name="T108" fmla="*/ 16 w 40"/>
                <a:gd name="T109" fmla="*/ 30 h 77"/>
                <a:gd name="T110" fmla="*/ 15 w 40"/>
                <a:gd name="T111" fmla="*/ 19 h 77"/>
                <a:gd name="T112" fmla="*/ 20 w 40"/>
                <a:gd name="T113" fmla="*/ 56 h 77"/>
                <a:gd name="T114" fmla="*/ 18 w 40"/>
                <a:gd name="T115" fmla="*/ 41 h 77"/>
                <a:gd name="T116" fmla="*/ 23 w 40"/>
                <a:gd name="T117" fmla="*/ 43 h 77"/>
                <a:gd name="T118" fmla="*/ 24 w 40"/>
                <a:gd name="T119" fmla="*/ 55 h 77"/>
                <a:gd name="T120" fmla="*/ 20 w 40"/>
                <a:gd name="T121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" h="77">
                  <a:moveTo>
                    <a:pt x="34" y="38"/>
                  </a:moveTo>
                  <a:cubicBezTo>
                    <a:pt x="32" y="36"/>
                    <a:pt x="30" y="35"/>
                    <a:pt x="27" y="3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6" y="18"/>
                  </a:cubicBezTo>
                  <a:cubicBezTo>
                    <a:pt x="27" y="18"/>
                    <a:pt x="29" y="18"/>
                    <a:pt x="30" y="18"/>
                  </a:cubicBezTo>
                  <a:cubicBezTo>
                    <a:pt x="31" y="19"/>
                    <a:pt x="31" y="18"/>
                    <a:pt x="31" y="17"/>
                  </a:cubicBezTo>
                  <a:cubicBezTo>
                    <a:pt x="32" y="16"/>
                    <a:pt x="32" y="15"/>
                    <a:pt x="32" y="14"/>
                  </a:cubicBezTo>
                  <a:cubicBezTo>
                    <a:pt x="32" y="13"/>
                    <a:pt x="32" y="12"/>
                    <a:pt x="32" y="11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9"/>
                    <a:pt x="30" y="9"/>
                    <a:pt x="30" y="9"/>
                  </a:cubicBezTo>
                  <a:cubicBezTo>
                    <a:pt x="29" y="9"/>
                    <a:pt x="28" y="9"/>
                    <a:pt x="27" y="9"/>
                  </a:cubicBezTo>
                  <a:cubicBezTo>
                    <a:pt x="26" y="9"/>
                    <a:pt x="25" y="9"/>
                    <a:pt x="23" y="9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18" y="0"/>
                    <a:pt x="18" y="1"/>
                    <a:pt x="18" y="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1" y="1"/>
                    <a:pt x="10" y="1"/>
                  </a:cubicBezTo>
                  <a:cubicBezTo>
                    <a:pt x="9" y="1"/>
                    <a:pt x="8" y="3"/>
                    <a:pt x="8" y="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3"/>
                    <a:pt x="5" y="14"/>
                    <a:pt x="4" y="16"/>
                  </a:cubicBezTo>
                  <a:cubicBezTo>
                    <a:pt x="2" y="17"/>
                    <a:pt x="1" y="19"/>
                    <a:pt x="1" y="21"/>
                  </a:cubicBezTo>
                  <a:cubicBezTo>
                    <a:pt x="0" y="23"/>
                    <a:pt x="0" y="24"/>
                    <a:pt x="0" y="26"/>
                  </a:cubicBezTo>
                  <a:cubicBezTo>
                    <a:pt x="1" y="29"/>
                    <a:pt x="1" y="31"/>
                    <a:pt x="2" y="33"/>
                  </a:cubicBezTo>
                  <a:cubicBezTo>
                    <a:pt x="3" y="34"/>
                    <a:pt x="5" y="36"/>
                    <a:pt x="6" y="37"/>
                  </a:cubicBezTo>
                  <a:cubicBezTo>
                    <a:pt x="8" y="38"/>
                    <a:pt x="9" y="39"/>
                    <a:pt x="11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3" y="57"/>
                    <a:pt x="12" y="57"/>
                    <a:pt x="10" y="57"/>
                  </a:cubicBezTo>
                  <a:cubicBezTo>
                    <a:pt x="8" y="57"/>
                    <a:pt x="6" y="56"/>
                    <a:pt x="5" y="56"/>
                  </a:cubicBezTo>
                  <a:cubicBezTo>
                    <a:pt x="4" y="56"/>
                    <a:pt x="4" y="56"/>
                    <a:pt x="4" y="57"/>
                  </a:cubicBezTo>
                  <a:cubicBezTo>
                    <a:pt x="3" y="58"/>
                    <a:pt x="3" y="59"/>
                    <a:pt x="3" y="60"/>
                  </a:cubicBezTo>
                  <a:cubicBezTo>
                    <a:pt x="3" y="61"/>
                    <a:pt x="3" y="62"/>
                    <a:pt x="3" y="63"/>
                  </a:cubicBezTo>
                  <a:cubicBezTo>
                    <a:pt x="3" y="64"/>
                    <a:pt x="3" y="64"/>
                    <a:pt x="4" y="65"/>
                  </a:cubicBezTo>
                  <a:cubicBezTo>
                    <a:pt x="5" y="65"/>
                    <a:pt x="7" y="66"/>
                    <a:pt x="9" y="66"/>
                  </a:cubicBezTo>
                  <a:cubicBezTo>
                    <a:pt x="11" y="66"/>
                    <a:pt x="13" y="66"/>
                    <a:pt x="16" y="66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6"/>
                    <a:pt x="18" y="77"/>
                    <a:pt x="20" y="77"/>
                  </a:cubicBezTo>
                  <a:cubicBezTo>
                    <a:pt x="21" y="77"/>
                    <a:pt x="22" y="75"/>
                    <a:pt x="22" y="74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5"/>
                    <a:pt x="24" y="65"/>
                    <a:pt x="26" y="65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5"/>
                    <a:pt x="28" y="76"/>
                    <a:pt x="29" y="76"/>
                  </a:cubicBezTo>
                  <a:cubicBezTo>
                    <a:pt x="31" y="75"/>
                    <a:pt x="32" y="74"/>
                    <a:pt x="32" y="7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2" y="62"/>
                    <a:pt x="33" y="62"/>
                    <a:pt x="34" y="61"/>
                  </a:cubicBezTo>
                  <a:cubicBezTo>
                    <a:pt x="36" y="59"/>
                    <a:pt x="37" y="57"/>
                    <a:pt x="38" y="55"/>
                  </a:cubicBezTo>
                  <a:cubicBezTo>
                    <a:pt x="39" y="53"/>
                    <a:pt x="40" y="50"/>
                    <a:pt x="39" y="47"/>
                  </a:cubicBezTo>
                  <a:cubicBezTo>
                    <a:pt x="39" y="43"/>
                    <a:pt x="37" y="40"/>
                    <a:pt x="34" y="38"/>
                  </a:cubicBezTo>
                  <a:close/>
                  <a:moveTo>
                    <a:pt x="15" y="19"/>
                  </a:moveTo>
                  <a:cubicBezTo>
                    <a:pt x="16" y="19"/>
                    <a:pt x="18" y="18"/>
                    <a:pt x="20" y="18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19" y="31"/>
                    <a:pt x="18" y="31"/>
                    <a:pt x="16" y="30"/>
                  </a:cubicBezTo>
                  <a:lnTo>
                    <a:pt x="15" y="19"/>
                  </a:lnTo>
                  <a:close/>
                  <a:moveTo>
                    <a:pt x="20" y="56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20" y="42"/>
                    <a:pt x="21" y="42"/>
                    <a:pt x="23" y="4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1" y="56"/>
                    <a:pt x="2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7" name="Freeform 247"/>
            <p:cNvSpPr>
              <a:spLocks noEditPoints="1"/>
            </p:cNvSpPr>
            <p:nvPr/>
          </p:nvSpPr>
          <p:spPr bwMode="auto">
            <a:xfrm>
              <a:off x="3500437" y="2105222"/>
              <a:ext cx="117872" cy="232172"/>
            </a:xfrm>
            <a:custGeom>
              <a:avLst/>
              <a:gdLst>
                <a:gd name="T0" fmla="*/ 39 w 46"/>
                <a:gd name="T1" fmla="*/ 44 h 90"/>
                <a:gd name="T2" fmla="*/ 31 w 46"/>
                <a:gd name="T3" fmla="*/ 39 h 90"/>
                <a:gd name="T4" fmla="*/ 28 w 46"/>
                <a:gd name="T5" fmla="*/ 21 h 90"/>
                <a:gd name="T6" fmla="*/ 30 w 46"/>
                <a:gd name="T7" fmla="*/ 21 h 90"/>
                <a:gd name="T8" fmla="*/ 35 w 46"/>
                <a:gd name="T9" fmla="*/ 22 h 90"/>
                <a:gd name="T10" fmla="*/ 36 w 46"/>
                <a:gd name="T11" fmla="*/ 20 h 90"/>
                <a:gd name="T12" fmla="*/ 37 w 46"/>
                <a:gd name="T13" fmla="*/ 17 h 90"/>
                <a:gd name="T14" fmla="*/ 37 w 46"/>
                <a:gd name="T15" fmla="*/ 13 h 90"/>
                <a:gd name="T16" fmla="*/ 36 w 46"/>
                <a:gd name="T17" fmla="*/ 12 h 90"/>
                <a:gd name="T18" fmla="*/ 34 w 46"/>
                <a:gd name="T19" fmla="*/ 11 h 90"/>
                <a:gd name="T20" fmla="*/ 31 w 46"/>
                <a:gd name="T21" fmla="*/ 11 h 90"/>
                <a:gd name="T22" fmla="*/ 27 w 46"/>
                <a:gd name="T23" fmla="*/ 11 h 90"/>
                <a:gd name="T24" fmla="*/ 26 w 46"/>
                <a:gd name="T25" fmla="*/ 3 h 90"/>
                <a:gd name="T26" fmla="*/ 23 w 46"/>
                <a:gd name="T27" fmla="*/ 0 h 90"/>
                <a:gd name="T28" fmla="*/ 20 w 46"/>
                <a:gd name="T29" fmla="*/ 4 h 90"/>
                <a:gd name="T30" fmla="*/ 21 w 46"/>
                <a:gd name="T31" fmla="*/ 12 h 90"/>
                <a:gd name="T32" fmla="*/ 21 w 46"/>
                <a:gd name="T33" fmla="*/ 12 h 90"/>
                <a:gd name="T34" fmla="*/ 16 w 46"/>
                <a:gd name="T35" fmla="*/ 13 h 90"/>
                <a:gd name="T36" fmla="*/ 15 w 46"/>
                <a:gd name="T37" fmla="*/ 4 h 90"/>
                <a:gd name="T38" fmla="*/ 12 w 46"/>
                <a:gd name="T39" fmla="*/ 2 h 90"/>
                <a:gd name="T40" fmla="*/ 9 w 46"/>
                <a:gd name="T41" fmla="*/ 5 h 90"/>
                <a:gd name="T42" fmla="*/ 10 w 46"/>
                <a:gd name="T43" fmla="*/ 15 h 90"/>
                <a:gd name="T44" fmla="*/ 4 w 46"/>
                <a:gd name="T45" fmla="*/ 19 h 90"/>
                <a:gd name="T46" fmla="*/ 1 w 46"/>
                <a:gd name="T47" fmla="*/ 25 h 90"/>
                <a:gd name="T48" fmla="*/ 0 w 46"/>
                <a:gd name="T49" fmla="*/ 31 h 90"/>
                <a:gd name="T50" fmla="*/ 3 w 46"/>
                <a:gd name="T51" fmla="*/ 38 h 90"/>
                <a:gd name="T52" fmla="*/ 7 w 46"/>
                <a:gd name="T53" fmla="*/ 43 h 90"/>
                <a:gd name="T54" fmla="*/ 13 w 46"/>
                <a:gd name="T55" fmla="*/ 46 h 90"/>
                <a:gd name="T56" fmla="*/ 14 w 46"/>
                <a:gd name="T57" fmla="*/ 47 h 90"/>
                <a:gd name="T58" fmla="*/ 17 w 46"/>
                <a:gd name="T59" fmla="*/ 67 h 90"/>
                <a:gd name="T60" fmla="*/ 12 w 46"/>
                <a:gd name="T61" fmla="*/ 66 h 90"/>
                <a:gd name="T62" fmla="*/ 5 w 46"/>
                <a:gd name="T63" fmla="*/ 65 h 90"/>
                <a:gd name="T64" fmla="*/ 4 w 46"/>
                <a:gd name="T65" fmla="*/ 67 h 90"/>
                <a:gd name="T66" fmla="*/ 4 w 46"/>
                <a:gd name="T67" fmla="*/ 70 h 90"/>
                <a:gd name="T68" fmla="*/ 3 w 46"/>
                <a:gd name="T69" fmla="*/ 73 h 90"/>
                <a:gd name="T70" fmla="*/ 4 w 46"/>
                <a:gd name="T71" fmla="*/ 75 h 90"/>
                <a:gd name="T72" fmla="*/ 11 w 46"/>
                <a:gd name="T73" fmla="*/ 77 h 90"/>
                <a:gd name="T74" fmla="*/ 18 w 46"/>
                <a:gd name="T75" fmla="*/ 77 h 90"/>
                <a:gd name="T76" fmla="*/ 20 w 46"/>
                <a:gd name="T77" fmla="*/ 87 h 90"/>
                <a:gd name="T78" fmla="*/ 23 w 46"/>
                <a:gd name="T79" fmla="*/ 89 h 90"/>
                <a:gd name="T80" fmla="*/ 25 w 46"/>
                <a:gd name="T81" fmla="*/ 86 h 90"/>
                <a:gd name="T82" fmla="*/ 24 w 46"/>
                <a:gd name="T83" fmla="*/ 77 h 90"/>
                <a:gd name="T84" fmla="*/ 30 w 46"/>
                <a:gd name="T85" fmla="*/ 75 h 90"/>
                <a:gd name="T86" fmla="*/ 31 w 46"/>
                <a:gd name="T87" fmla="*/ 86 h 90"/>
                <a:gd name="T88" fmla="*/ 34 w 46"/>
                <a:gd name="T89" fmla="*/ 88 h 90"/>
                <a:gd name="T90" fmla="*/ 37 w 46"/>
                <a:gd name="T91" fmla="*/ 85 h 90"/>
                <a:gd name="T92" fmla="*/ 35 w 46"/>
                <a:gd name="T93" fmla="*/ 73 h 90"/>
                <a:gd name="T94" fmla="*/ 40 w 46"/>
                <a:gd name="T95" fmla="*/ 71 h 90"/>
                <a:gd name="T96" fmla="*/ 44 w 46"/>
                <a:gd name="T97" fmla="*/ 64 h 90"/>
                <a:gd name="T98" fmla="*/ 45 w 46"/>
                <a:gd name="T99" fmla="*/ 55 h 90"/>
                <a:gd name="T100" fmla="*/ 39 w 46"/>
                <a:gd name="T101" fmla="*/ 44 h 90"/>
                <a:gd name="T102" fmla="*/ 17 w 46"/>
                <a:gd name="T103" fmla="*/ 23 h 90"/>
                <a:gd name="T104" fmla="*/ 23 w 46"/>
                <a:gd name="T105" fmla="*/ 21 h 90"/>
                <a:gd name="T106" fmla="*/ 25 w 46"/>
                <a:gd name="T107" fmla="*/ 37 h 90"/>
                <a:gd name="T108" fmla="*/ 19 w 46"/>
                <a:gd name="T109" fmla="*/ 36 h 90"/>
                <a:gd name="T110" fmla="*/ 17 w 46"/>
                <a:gd name="T111" fmla="*/ 23 h 90"/>
                <a:gd name="T112" fmla="*/ 23 w 46"/>
                <a:gd name="T113" fmla="*/ 66 h 90"/>
                <a:gd name="T114" fmla="*/ 20 w 46"/>
                <a:gd name="T115" fmla="*/ 48 h 90"/>
                <a:gd name="T116" fmla="*/ 26 w 46"/>
                <a:gd name="T117" fmla="*/ 50 h 90"/>
                <a:gd name="T118" fmla="*/ 28 w 46"/>
                <a:gd name="T119" fmla="*/ 64 h 90"/>
                <a:gd name="T120" fmla="*/ 23 w 46"/>
                <a:gd name="T121" fmla="*/ 6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90">
                  <a:moveTo>
                    <a:pt x="39" y="44"/>
                  </a:moveTo>
                  <a:cubicBezTo>
                    <a:pt x="37" y="42"/>
                    <a:pt x="34" y="41"/>
                    <a:pt x="31" y="3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2" y="21"/>
                    <a:pt x="34" y="22"/>
                    <a:pt x="35" y="22"/>
                  </a:cubicBezTo>
                  <a:cubicBezTo>
                    <a:pt x="35" y="22"/>
                    <a:pt x="36" y="22"/>
                    <a:pt x="36" y="20"/>
                  </a:cubicBezTo>
                  <a:cubicBezTo>
                    <a:pt x="37" y="19"/>
                    <a:pt x="37" y="18"/>
                    <a:pt x="37" y="17"/>
                  </a:cubicBezTo>
                  <a:cubicBezTo>
                    <a:pt x="37" y="16"/>
                    <a:pt x="37" y="15"/>
                    <a:pt x="37" y="13"/>
                  </a:cubicBezTo>
                  <a:cubicBezTo>
                    <a:pt x="37" y="12"/>
                    <a:pt x="37" y="12"/>
                    <a:pt x="36" y="12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33" y="11"/>
                    <a:pt x="33" y="11"/>
                    <a:pt x="31" y="11"/>
                  </a:cubicBezTo>
                  <a:cubicBezTo>
                    <a:pt x="30" y="11"/>
                    <a:pt x="29" y="11"/>
                    <a:pt x="27" y="1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1"/>
                    <a:pt x="24" y="0"/>
                    <a:pt x="23" y="0"/>
                  </a:cubicBezTo>
                  <a:cubicBezTo>
                    <a:pt x="21" y="1"/>
                    <a:pt x="20" y="2"/>
                    <a:pt x="20" y="4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12"/>
                    <a:pt x="17" y="12"/>
                    <a:pt x="16" y="1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6"/>
                    <a:pt x="6" y="17"/>
                    <a:pt x="4" y="19"/>
                  </a:cubicBezTo>
                  <a:cubicBezTo>
                    <a:pt x="3" y="20"/>
                    <a:pt x="1" y="22"/>
                    <a:pt x="1" y="25"/>
                  </a:cubicBezTo>
                  <a:cubicBezTo>
                    <a:pt x="0" y="27"/>
                    <a:pt x="0" y="29"/>
                    <a:pt x="0" y="31"/>
                  </a:cubicBezTo>
                  <a:cubicBezTo>
                    <a:pt x="1" y="34"/>
                    <a:pt x="2" y="36"/>
                    <a:pt x="3" y="38"/>
                  </a:cubicBezTo>
                  <a:cubicBezTo>
                    <a:pt x="4" y="40"/>
                    <a:pt x="5" y="42"/>
                    <a:pt x="7" y="43"/>
                  </a:cubicBezTo>
                  <a:cubicBezTo>
                    <a:pt x="9" y="44"/>
                    <a:pt x="11" y="45"/>
                    <a:pt x="13" y="46"/>
                  </a:cubicBezTo>
                  <a:cubicBezTo>
                    <a:pt x="14" y="46"/>
                    <a:pt x="14" y="46"/>
                    <a:pt x="14" y="4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5" y="67"/>
                    <a:pt x="13" y="67"/>
                    <a:pt x="12" y="66"/>
                  </a:cubicBezTo>
                  <a:cubicBezTo>
                    <a:pt x="9" y="66"/>
                    <a:pt x="7" y="66"/>
                    <a:pt x="5" y="65"/>
                  </a:cubicBezTo>
                  <a:cubicBezTo>
                    <a:pt x="5" y="65"/>
                    <a:pt x="4" y="66"/>
                    <a:pt x="4" y="67"/>
                  </a:cubicBezTo>
                  <a:cubicBezTo>
                    <a:pt x="4" y="68"/>
                    <a:pt x="4" y="69"/>
                    <a:pt x="4" y="70"/>
                  </a:cubicBezTo>
                  <a:cubicBezTo>
                    <a:pt x="3" y="71"/>
                    <a:pt x="3" y="72"/>
                    <a:pt x="3" y="73"/>
                  </a:cubicBezTo>
                  <a:cubicBezTo>
                    <a:pt x="4" y="74"/>
                    <a:pt x="4" y="75"/>
                    <a:pt x="4" y="75"/>
                  </a:cubicBezTo>
                  <a:cubicBezTo>
                    <a:pt x="5" y="76"/>
                    <a:pt x="8" y="77"/>
                    <a:pt x="11" y="77"/>
                  </a:cubicBezTo>
                  <a:cubicBezTo>
                    <a:pt x="13" y="77"/>
                    <a:pt x="15" y="77"/>
                    <a:pt x="18" y="7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9"/>
                    <a:pt x="21" y="90"/>
                    <a:pt x="23" y="89"/>
                  </a:cubicBezTo>
                  <a:cubicBezTo>
                    <a:pt x="24" y="89"/>
                    <a:pt x="25" y="88"/>
                    <a:pt x="25" y="86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6" y="76"/>
                    <a:pt x="28" y="76"/>
                    <a:pt x="30" y="75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7"/>
                    <a:pt x="33" y="88"/>
                    <a:pt x="34" y="88"/>
                  </a:cubicBezTo>
                  <a:cubicBezTo>
                    <a:pt x="36" y="88"/>
                    <a:pt x="37" y="86"/>
                    <a:pt x="37" y="8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7" y="73"/>
                    <a:pt x="38" y="72"/>
                    <a:pt x="40" y="71"/>
                  </a:cubicBezTo>
                  <a:cubicBezTo>
                    <a:pt x="42" y="69"/>
                    <a:pt x="43" y="67"/>
                    <a:pt x="44" y="64"/>
                  </a:cubicBezTo>
                  <a:cubicBezTo>
                    <a:pt x="45" y="62"/>
                    <a:pt x="46" y="59"/>
                    <a:pt x="45" y="55"/>
                  </a:cubicBezTo>
                  <a:cubicBezTo>
                    <a:pt x="45" y="51"/>
                    <a:pt x="43" y="47"/>
                    <a:pt x="39" y="44"/>
                  </a:cubicBezTo>
                  <a:close/>
                  <a:moveTo>
                    <a:pt x="17" y="23"/>
                  </a:moveTo>
                  <a:cubicBezTo>
                    <a:pt x="19" y="22"/>
                    <a:pt x="20" y="22"/>
                    <a:pt x="23" y="21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2" y="37"/>
                    <a:pt x="20" y="36"/>
                    <a:pt x="19" y="36"/>
                  </a:cubicBezTo>
                  <a:lnTo>
                    <a:pt x="17" y="23"/>
                  </a:lnTo>
                  <a:close/>
                  <a:moveTo>
                    <a:pt x="23" y="66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3" y="49"/>
                    <a:pt x="25" y="50"/>
                    <a:pt x="26" y="50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7" y="65"/>
                    <a:pt x="25" y="66"/>
                    <a:pt x="23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8" name="Freeform 248"/>
            <p:cNvSpPr/>
            <p:nvPr/>
          </p:nvSpPr>
          <p:spPr bwMode="auto">
            <a:xfrm>
              <a:off x="2846784" y="2725537"/>
              <a:ext cx="61913" cy="105966"/>
            </a:xfrm>
            <a:custGeom>
              <a:avLst/>
              <a:gdLst>
                <a:gd name="T0" fmla="*/ 17 w 24"/>
                <a:gd name="T1" fmla="*/ 36 h 41"/>
                <a:gd name="T2" fmla="*/ 11 w 24"/>
                <a:gd name="T3" fmla="*/ 40 h 41"/>
                <a:gd name="T4" fmla="*/ 5 w 24"/>
                <a:gd name="T5" fmla="*/ 39 h 41"/>
                <a:gd name="T6" fmla="*/ 1 w 24"/>
                <a:gd name="T7" fmla="*/ 32 h 41"/>
                <a:gd name="T8" fmla="*/ 6 w 24"/>
                <a:gd name="T9" fmla="*/ 5 h 41"/>
                <a:gd name="T10" fmla="*/ 13 w 24"/>
                <a:gd name="T11" fmla="*/ 0 h 41"/>
                <a:gd name="T12" fmla="*/ 19 w 24"/>
                <a:gd name="T13" fmla="*/ 2 h 41"/>
                <a:gd name="T14" fmla="*/ 23 w 24"/>
                <a:gd name="T15" fmla="*/ 8 h 41"/>
                <a:gd name="T16" fmla="*/ 17 w 24"/>
                <a:gd name="T17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1">
                  <a:moveTo>
                    <a:pt x="17" y="36"/>
                  </a:moveTo>
                  <a:cubicBezTo>
                    <a:pt x="17" y="39"/>
                    <a:pt x="14" y="41"/>
                    <a:pt x="11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2" y="38"/>
                    <a:pt x="0" y="35"/>
                    <a:pt x="1" y="3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2"/>
                    <a:pt x="24" y="5"/>
                    <a:pt x="23" y="8"/>
                  </a:cubicBezTo>
                  <a:lnTo>
                    <a:pt x="17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9" name="Freeform 249"/>
            <p:cNvSpPr/>
            <p:nvPr/>
          </p:nvSpPr>
          <p:spPr bwMode="auto">
            <a:xfrm>
              <a:off x="2905126" y="2710059"/>
              <a:ext cx="67865" cy="132160"/>
            </a:xfrm>
            <a:custGeom>
              <a:avLst/>
              <a:gdLst>
                <a:gd name="T0" fmla="*/ 18 w 26"/>
                <a:gd name="T1" fmla="*/ 47 h 51"/>
                <a:gd name="T2" fmla="*/ 11 w 26"/>
                <a:gd name="T3" fmla="*/ 51 h 51"/>
                <a:gd name="T4" fmla="*/ 5 w 26"/>
                <a:gd name="T5" fmla="*/ 50 h 51"/>
                <a:gd name="T6" fmla="*/ 1 w 26"/>
                <a:gd name="T7" fmla="*/ 43 h 51"/>
                <a:gd name="T8" fmla="*/ 9 w 26"/>
                <a:gd name="T9" fmla="*/ 5 h 51"/>
                <a:gd name="T10" fmla="*/ 16 w 26"/>
                <a:gd name="T11" fmla="*/ 0 h 51"/>
                <a:gd name="T12" fmla="*/ 21 w 26"/>
                <a:gd name="T13" fmla="*/ 2 h 51"/>
                <a:gd name="T14" fmla="*/ 26 w 26"/>
                <a:gd name="T15" fmla="*/ 8 h 51"/>
                <a:gd name="T16" fmla="*/ 18 w 26"/>
                <a:gd name="T1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1">
                  <a:moveTo>
                    <a:pt x="18" y="47"/>
                  </a:moveTo>
                  <a:cubicBezTo>
                    <a:pt x="17" y="50"/>
                    <a:pt x="14" y="51"/>
                    <a:pt x="11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49"/>
                    <a:pt x="0" y="46"/>
                    <a:pt x="1" y="4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2"/>
                    <a:pt x="26" y="5"/>
                    <a:pt x="26" y="8"/>
                  </a:cubicBezTo>
                  <a:lnTo>
                    <a:pt x="18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0" name="Freeform 250"/>
            <p:cNvSpPr/>
            <p:nvPr/>
          </p:nvSpPr>
          <p:spPr bwMode="auto">
            <a:xfrm>
              <a:off x="2967038" y="2687436"/>
              <a:ext cx="75009" cy="166688"/>
            </a:xfrm>
            <a:custGeom>
              <a:avLst/>
              <a:gdLst>
                <a:gd name="T0" fmla="*/ 17 w 29"/>
                <a:gd name="T1" fmla="*/ 61 h 65"/>
                <a:gd name="T2" fmla="*/ 11 w 29"/>
                <a:gd name="T3" fmla="*/ 65 h 65"/>
                <a:gd name="T4" fmla="*/ 5 w 29"/>
                <a:gd name="T5" fmla="*/ 64 h 65"/>
                <a:gd name="T6" fmla="*/ 1 w 29"/>
                <a:gd name="T7" fmla="*/ 57 h 65"/>
                <a:gd name="T8" fmla="*/ 12 w 29"/>
                <a:gd name="T9" fmla="*/ 5 h 65"/>
                <a:gd name="T10" fmla="*/ 18 w 29"/>
                <a:gd name="T11" fmla="*/ 0 h 65"/>
                <a:gd name="T12" fmla="*/ 24 w 29"/>
                <a:gd name="T13" fmla="*/ 2 h 65"/>
                <a:gd name="T14" fmla="*/ 28 w 29"/>
                <a:gd name="T15" fmla="*/ 8 h 65"/>
                <a:gd name="T16" fmla="*/ 17 w 29"/>
                <a:gd name="T1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5">
                  <a:moveTo>
                    <a:pt x="17" y="61"/>
                  </a:moveTo>
                  <a:cubicBezTo>
                    <a:pt x="17" y="64"/>
                    <a:pt x="14" y="65"/>
                    <a:pt x="11" y="65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2" y="63"/>
                    <a:pt x="0" y="60"/>
                    <a:pt x="1" y="5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5" y="0"/>
                    <a:pt x="18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7" y="2"/>
                    <a:pt x="29" y="5"/>
                    <a:pt x="28" y="8"/>
                  </a:cubicBezTo>
                  <a:lnTo>
                    <a:pt x="17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1" name="Freeform 251"/>
            <p:cNvSpPr/>
            <p:nvPr/>
          </p:nvSpPr>
          <p:spPr bwMode="auto">
            <a:xfrm>
              <a:off x="3024188" y="2733872"/>
              <a:ext cx="66675" cy="133350"/>
            </a:xfrm>
            <a:custGeom>
              <a:avLst/>
              <a:gdLst>
                <a:gd name="T0" fmla="*/ 17 w 26"/>
                <a:gd name="T1" fmla="*/ 47 h 52"/>
                <a:gd name="T2" fmla="*/ 11 w 26"/>
                <a:gd name="T3" fmla="*/ 51 h 52"/>
                <a:gd name="T4" fmla="*/ 5 w 26"/>
                <a:gd name="T5" fmla="*/ 50 h 52"/>
                <a:gd name="T6" fmla="*/ 1 w 26"/>
                <a:gd name="T7" fmla="*/ 44 h 52"/>
                <a:gd name="T8" fmla="*/ 9 w 26"/>
                <a:gd name="T9" fmla="*/ 5 h 52"/>
                <a:gd name="T10" fmla="*/ 15 w 26"/>
                <a:gd name="T11" fmla="*/ 1 h 52"/>
                <a:gd name="T12" fmla="*/ 21 w 26"/>
                <a:gd name="T13" fmla="*/ 2 h 52"/>
                <a:gd name="T14" fmla="*/ 25 w 26"/>
                <a:gd name="T15" fmla="*/ 9 h 52"/>
                <a:gd name="T16" fmla="*/ 17 w 26"/>
                <a:gd name="T17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2">
                  <a:moveTo>
                    <a:pt x="17" y="47"/>
                  </a:moveTo>
                  <a:cubicBezTo>
                    <a:pt x="17" y="50"/>
                    <a:pt x="14" y="52"/>
                    <a:pt x="11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1" y="4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2"/>
                    <a:pt x="12" y="0"/>
                    <a:pt x="15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3"/>
                    <a:pt x="26" y="6"/>
                    <a:pt x="25" y="9"/>
                  </a:cubicBezTo>
                  <a:lnTo>
                    <a:pt x="17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2" name="Freeform 252"/>
            <p:cNvSpPr>
              <a:spLocks noEditPoints="1"/>
            </p:cNvSpPr>
            <p:nvPr/>
          </p:nvSpPr>
          <p:spPr bwMode="auto">
            <a:xfrm>
              <a:off x="1269207" y="2171897"/>
              <a:ext cx="120253" cy="121444"/>
            </a:xfrm>
            <a:custGeom>
              <a:avLst/>
              <a:gdLst>
                <a:gd name="T0" fmla="*/ 26 w 47"/>
                <a:gd name="T1" fmla="*/ 2 h 47"/>
                <a:gd name="T2" fmla="*/ 2 w 47"/>
                <a:gd name="T3" fmla="*/ 20 h 47"/>
                <a:gd name="T4" fmla="*/ 20 w 47"/>
                <a:gd name="T5" fmla="*/ 45 h 47"/>
                <a:gd name="T6" fmla="*/ 45 w 47"/>
                <a:gd name="T7" fmla="*/ 27 h 47"/>
                <a:gd name="T8" fmla="*/ 26 w 47"/>
                <a:gd name="T9" fmla="*/ 2 h 47"/>
                <a:gd name="T10" fmla="*/ 21 w 47"/>
                <a:gd name="T11" fmla="*/ 41 h 47"/>
                <a:gd name="T12" fmla="*/ 6 w 47"/>
                <a:gd name="T13" fmla="*/ 21 h 47"/>
                <a:gd name="T14" fmla="*/ 26 w 47"/>
                <a:gd name="T15" fmla="*/ 6 h 47"/>
                <a:gd name="T16" fmla="*/ 41 w 47"/>
                <a:gd name="T17" fmla="*/ 26 h 47"/>
                <a:gd name="T18" fmla="*/ 21 w 47"/>
                <a:gd name="T19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6" y="2"/>
                  </a:moveTo>
                  <a:cubicBezTo>
                    <a:pt x="15" y="0"/>
                    <a:pt x="3" y="9"/>
                    <a:pt x="2" y="20"/>
                  </a:cubicBezTo>
                  <a:cubicBezTo>
                    <a:pt x="0" y="32"/>
                    <a:pt x="8" y="43"/>
                    <a:pt x="20" y="45"/>
                  </a:cubicBezTo>
                  <a:cubicBezTo>
                    <a:pt x="32" y="47"/>
                    <a:pt x="43" y="39"/>
                    <a:pt x="45" y="27"/>
                  </a:cubicBezTo>
                  <a:cubicBezTo>
                    <a:pt x="47" y="15"/>
                    <a:pt x="38" y="4"/>
                    <a:pt x="26" y="2"/>
                  </a:cubicBezTo>
                  <a:close/>
                  <a:moveTo>
                    <a:pt x="21" y="41"/>
                  </a:moveTo>
                  <a:cubicBezTo>
                    <a:pt x="11" y="39"/>
                    <a:pt x="5" y="31"/>
                    <a:pt x="6" y="21"/>
                  </a:cubicBezTo>
                  <a:cubicBezTo>
                    <a:pt x="7" y="11"/>
                    <a:pt x="16" y="5"/>
                    <a:pt x="26" y="6"/>
                  </a:cubicBezTo>
                  <a:cubicBezTo>
                    <a:pt x="35" y="8"/>
                    <a:pt x="42" y="17"/>
                    <a:pt x="41" y="26"/>
                  </a:cubicBezTo>
                  <a:cubicBezTo>
                    <a:pt x="39" y="36"/>
                    <a:pt x="30" y="42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3" name="Freeform 253"/>
            <p:cNvSpPr/>
            <p:nvPr/>
          </p:nvSpPr>
          <p:spPr bwMode="auto">
            <a:xfrm>
              <a:off x="1296591" y="2205234"/>
              <a:ext cx="64294" cy="57150"/>
            </a:xfrm>
            <a:custGeom>
              <a:avLst/>
              <a:gdLst>
                <a:gd name="T0" fmla="*/ 14 w 25"/>
                <a:gd name="T1" fmla="*/ 18 h 22"/>
                <a:gd name="T2" fmla="*/ 9 w 25"/>
                <a:gd name="T3" fmla="*/ 14 h 22"/>
                <a:gd name="T4" fmla="*/ 14 w 25"/>
                <a:gd name="T5" fmla="*/ 15 h 22"/>
                <a:gd name="T6" fmla="*/ 15 w 25"/>
                <a:gd name="T7" fmla="*/ 13 h 22"/>
                <a:gd name="T8" fmla="*/ 14 w 25"/>
                <a:gd name="T9" fmla="*/ 12 h 22"/>
                <a:gd name="T10" fmla="*/ 8 w 25"/>
                <a:gd name="T11" fmla="*/ 11 h 22"/>
                <a:gd name="T12" fmla="*/ 8 w 25"/>
                <a:gd name="T13" fmla="*/ 10 h 22"/>
                <a:gd name="T14" fmla="*/ 9 w 25"/>
                <a:gd name="T15" fmla="*/ 9 h 22"/>
                <a:gd name="T16" fmla="*/ 14 w 25"/>
                <a:gd name="T17" fmla="*/ 10 h 22"/>
                <a:gd name="T18" fmla="*/ 16 w 25"/>
                <a:gd name="T19" fmla="*/ 9 h 22"/>
                <a:gd name="T20" fmla="*/ 15 w 25"/>
                <a:gd name="T21" fmla="*/ 7 h 22"/>
                <a:gd name="T22" fmla="*/ 10 w 25"/>
                <a:gd name="T23" fmla="*/ 6 h 22"/>
                <a:gd name="T24" fmla="*/ 16 w 25"/>
                <a:gd name="T25" fmla="*/ 4 h 22"/>
                <a:gd name="T26" fmla="*/ 20 w 25"/>
                <a:gd name="T27" fmla="*/ 6 h 22"/>
                <a:gd name="T28" fmla="*/ 25 w 25"/>
                <a:gd name="T29" fmla="*/ 7 h 22"/>
                <a:gd name="T30" fmla="*/ 17 w 25"/>
                <a:gd name="T31" fmla="*/ 1 h 22"/>
                <a:gd name="T32" fmla="*/ 6 w 25"/>
                <a:gd name="T33" fmla="*/ 6 h 22"/>
                <a:gd name="T34" fmla="*/ 3 w 25"/>
                <a:gd name="T35" fmla="*/ 5 h 22"/>
                <a:gd name="T36" fmla="*/ 1 w 25"/>
                <a:gd name="T37" fmla="*/ 6 h 22"/>
                <a:gd name="T38" fmla="*/ 2 w 25"/>
                <a:gd name="T39" fmla="*/ 8 h 22"/>
                <a:gd name="T40" fmla="*/ 5 w 25"/>
                <a:gd name="T41" fmla="*/ 8 h 22"/>
                <a:gd name="T42" fmla="*/ 5 w 25"/>
                <a:gd name="T43" fmla="*/ 9 h 22"/>
                <a:gd name="T44" fmla="*/ 5 w 25"/>
                <a:gd name="T45" fmla="*/ 10 h 22"/>
                <a:gd name="T46" fmla="*/ 2 w 25"/>
                <a:gd name="T47" fmla="*/ 10 h 22"/>
                <a:gd name="T48" fmla="*/ 0 w 25"/>
                <a:gd name="T49" fmla="*/ 11 h 22"/>
                <a:gd name="T50" fmla="*/ 2 w 25"/>
                <a:gd name="T51" fmla="*/ 13 h 22"/>
                <a:gd name="T52" fmla="*/ 5 w 25"/>
                <a:gd name="T53" fmla="*/ 13 h 22"/>
                <a:gd name="T54" fmla="*/ 14 w 25"/>
                <a:gd name="T55" fmla="*/ 21 h 22"/>
                <a:gd name="T56" fmla="*/ 23 w 25"/>
                <a:gd name="T57" fmla="*/ 18 h 22"/>
                <a:gd name="T58" fmla="*/ 19 w 25"/>
                <a:gd name="T59" fmla="*/ 17 h 22"/>
                <a:gd name="T60" fmla="*/ 14 w 25"/>
                <a:gd name="T6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22">
                  <a:moveTo>
                    <a:pt x="14" y="18"/>
                  </a:moveTo>
                  <a:cubicBezTo>
                    <a:pt x="12" y="18"/>
                    <a:pt x="10" y="16"/>
                    <a:pt x="9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5" y="14"/>
                    <a:pt x="15" y="13"/>
                  </a:cubicBezTo>
                  <a:cubicBezTo>
                    <a:pt x="15" y="13"/>
                    <a:pt x="15" y="12"/>
                    <a:pt x="1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8" y="10"/>
                    <a:pt x="8" y="9"/>
                    <a:pt x="9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6" y="7"/>
                    <a:pt x="15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4" y="4"/>
                    <a:pt x="16" y="4"/>
                  </a:cubicBezTo>
                  <a:cubicBezTo>
                    <a:pt x="18" y="4"/>
                    <a:pt x="19" y="5"/>
                    <a:pt x="20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4"/>
                    <a:pt x="20" y="1"/>
                    <a:pt x="17" y="1"/>
                  </a:cubicBezTo>
                  <a:cubicBezTo>
                    <a:pt x="12" y="0"/>
                    <a:pt x="8" y="2"/>
                    <a:pt x="6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7"/>
                    <a:pt x="9" y="21"/>
                    <a:pt x="14" y="21"/>
                  </a:cubicBezTo>
                  <a:cubicBezTo>
                    <a:pt x="17" y="22"/>
                    <a:pt x="21" y="20"/>
                    <a:pt x="23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4" name="Freeform 254"/>
            <p:cNvSpPr>
              <a:spLocks noEditPoints="1"/>
            </p:cNvSpPr>
            <p:nvPr/>
          </p:nvSpPr>
          <p:spPr bwMode="auto">
            <a:xfrm>
              <a:off x="2472928" y="1762322"/>
              <a:ext cx="121444" cy="121444"/>
            </a:xfrm>
            <a:custGeom>
              <a:avLst/>
              <a:gdLst>
                <a:gd name="T0" fmla="*/ 27 w 47"/>
                <a:gd name="T1" fmla="*/ 2 h 47"/>
                <a:gd name="T2" fmla="*/ 2 w 47"/>
                <a:gd name="T3" fmla="*/ 20 h 47"/>
                <a:gd name="T4" fmla="*/ 20 w 47"/>
                <a:gd name="T5" fmla="*/ 45 h 47"/>
                <a:gd name="T6" fmla="*/ 45 w 47"/>
                <a:gd name="T7" fmla="*/ 27 h 47"/>
                <a:gd name="T8" fmla="*/ 27 w 47"/>
                <a:gd name="T9" fmla="*/ 2 h 47"/>
                <a:gd name="T10" fmla="*/ 21 w 47"/>
                <a:gd name="T11" fmla="*/ 41 h 47"/>
                <a:gd name="T12" fmla="*/ 6 w 47"/>
                <a:gd name="T13" fmla="*/ 21 h 47"/>
                <a:gd name="T14" fmla="*/ 26 w 47"/>
                <a:gd name="T15" fmla="*/ 6 h 47"/>
                <a:gd name="T16" fmla="*/ 41 w 47"/>
                <a:gd name="T17" fmla="*/ 26 h 47"/>
                <a:gd name="T18" fmla="*/ 21 w 47"/>
                <a:gd name="T19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7" y="2"/>
                  </a:moveTo>
                  <a:cubicBezTo>
                    <a:pt x="15" y="0"/>
                    <a:pt x="4" y="8"/>
                    <a:pt x="2" y="20"/>
                  </a:cubicBezTo>
                  <a:cubicBezTo>
                    <a:pt x="0" y="32"/>
                    <a:pt x="8" y="43"/>
                    <a:pt x="20" y="45"/>
                  </a:cubicBezTo>
                  <a:cubicBezTo>
                    <a:pt x="32" y="47"/>
                    <a:pt x="43" y="38"/>
                    <a:pt x="45" y="27"/>
                  </a:cubicBezTo>
                  <a:cubicBezTo>
                    <a:pt x="47" y="15"/>
                    <a:pt x="38" y="4"/>
                    <a:pt x="27" y="2"/>
                  </a:cubicBezTo>
                  <a:close/>
                  <a:moveTo>
                    <a:pt x="21" y="41"/>
                  </a:moveTo>
                  <a:cubicBezTo>
                    <a:pt x="11" y="39"/>
                    <a:pt x="5" y="30"/>
                    <a:pt x="6" y="21"/>
                  </a:cubicBezTo>
                  <a:cubicBezTo>
                    <a:pt x="8" y="11"/>
                    <a:pt x="16" y="5"/>
                    <a:pt x="26" y="6"/>
                  </a:cubicBezTo>
                  <a:cubicBezTo>
                    <a:pt x="35" y="7"/>
                    <a:pt x="42" y="16"/>
                    <a:pt x="41" y="26"/>
                  </a:cubicBezTo>
                  <a:cubicBezTo>
                    <a:pt x="39" y="35"/>
                    <a:pt x="30" y="42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5" name="Freeform 255"/>
            <p:cNvSpPr/>
            <p:nvPr/>
          </p:nvSpPr>
          <p:spPr bwMode="auto">
            <a:xfrm>
              <a:off x="2501503" y="1796850"/>
              <a:ext cx="64294" cy="55960"/>
            </a:xfrm>
            <a:custGeom>
              <a:avLst/>
              <a:gdLst>
                <a:gd name="T0" fmla="*/ 14 w 25"/>
                <a:gd name="T1" fmla="*/ 18 h 22"/>
                <a:gd name="T2" fmla="*/ 9 w 25"/>
                <a:gd name="T3" fmla="*/ 14 h 22"/>
                <a:gd name="T4" fmla="*/ 14 w 25"/>
                <a:gd name="T5" fmla="*/ 14 h 22"/>
                <a:gd name="T6" fmla="*/ 15 w 25"/>
                <a:gd name="T7" fmla="*/ 13 h 22"/>
                <a:gd name="T8" fmla="*/ 14 w 25"/>
                <a:gd name="T9" fmla="*/ 12 h 22"/>
                <a:gd name="T10" fmla="*/ 8 w 25"/>
                <a:gd name="T11" fmla="*/ 11 h 22"/>
                <a:gd name="T12" fmla="*/ 8 w 25"/>
                <a:gd name="T13" fmla="*/ 10 h 22"/>
                <a:gd name="T14" fmla="*/ 9 w 25"/>
                <a:gd name="T15" fmla="*/ 9 h 22"/>
                <a:gd name="T16" fmla="*/ 14 w 25"/>
                <a:gd name="T17" fmla="*/ 10 h 22"/>
                <a:gd name="T18" fmla="*/ 16 w 25"/>
                <a:gd name="T19" fmla="*/ 8 h 22"/>
                <a:gd name="T20" fmla="*/ 15 w 25"/>
                <a:gd name="T21" fmla="*/ 7 h 22"/>
                <a:gd name="T22" fmla="*/ 10 w 25"/>
                <a:gd name="T23" fmla="*/ 6 h 22"/>
                <a:gd name="T24" fmla="*/ 16 w 25"/>
                <a:gd name="T25" fmla="*/ 4 h 22"/>
                <a:gd name="T26" fmla="*/ 20 w 25"/>
                <a:gd name="T27" fmla="*/ 6 h 22"/>
                <a:gd name="T28" fmla="*/ 25 w 25"/>
                <a:gd name="T29" fmla="*/ 7 h 22"/>
                <a:gd name="T30" fmla="*/ 17 w 25"/>
                <a:gd name="T31" fmla="*/ 0 h 22"/>
                <a:gd name="T32" fmla="*/ 6 w 25"/>
                <a:gd name="T33" fmla="*/ 6 h 22"/>
                <a:gd name="T34" fmla="*/ 3 w 25"/>
                <a:gd name="T35" fmla="*/ 5 h 22"/>
                <a:gd name="T36" fmla="*/ 1 w 25"/>
                <a:gd name="T37" fmla="*/ 6 h 22"/>
                <a:gd name="T38" fmla="*/ 2 w 25"/>
                <a:gd name="T39" fmla="*/ 8 h 22"/>
                <a:gd name="T40" fmla="*/ 5 w 25"/>
                <a:gd name="T41" fmla="*/ 8 h 22"/>
                <a:gd name="T42" fmla="*/ 5 w 25"/>
                <a:gd name="T43" fmla="*/ 9 h 22"/>
                <a:gd name="T44" fmla="*/ 5 w 25"/>
                <a:gd name="T45" fmla="*/ 10 h 22"/>
                <a:gd name="T46" fmla="*/ 2 w 25"/>
                <a:gd name="T47" fmla="*/ 10 h 22"/>
                <a:gd name="T48" fmla="*/ 1 w 25"/>
                <a:gd name="T49" fmla="*/ 11 h 22"/>
                <a:gd name="T50" fmla="*/ 2 w 25"/>
                <a:gd name="T51" fmla="*/ 13 h 22"/>
                <a:gd name="T52" fmla="*/ 5 w 25"/>
                <a:gd name="T53" fmla="*/ 13 h 22"/>
                <a:gd name="T54" fmla="*/ 14 w 25"/>
                <a:gd name="T55" fmla="*/ 21 h 22"/>
                <a:gd name="T56" fmla="*/ 23 w 25"/>
                <a:gd name="T57" fmla="*/ 17 h 22"/>
                <a:gd name="T58" fmla="*/ 19 w 25"/>
                <a:gd name="T59" fmla="*/ 17 h 22"/>
                <a:gd name="T60" fmla="*/ 14 w 25"/>
                <a:gd name="T6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22">
                  <a:moveTo>
                    <a:pt x="14" y="18"/>
                  </a:moveTo>
                  <a:cubicBezTo>
                    <a:pt x="12" y="17"/>
                    <a:pt x="10" y="16"/>
                    <a:pt x="9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4"/>
                    <a:pt x="15" y="13"/>
                  </a:cubicBezTo>
                  <a:cubicBezTo>
                    <a:pt x="15" y="12"/>
                    <a:pt x="15" y="12"/>
                    <a:pt x="1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8"/>
                  </a:cubicBezTo>
                  <a:cubicBezTo>
                    <a:pt x="16" y="8"/>
                    <a:pt x="16" y="7"/>
                    <a:pt x="15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4" y="3"/>
                    <a:pt x="16" y="4"/>
                  </a:cubicBezTo>
                  <a:cubicBezTo>
                    <a:pt x="18" y="4"/>
                    <a:pt x="19" y="5"/>
                    <a:pt x="20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3"/>
                    <a:pt x="20" y="1"/>
                    <a:pt x="17" y="0"/>
                  </a:cubicBezTo>
                  <a:cubicBezTo>
                    <a:pt x="12" y="0"/>
                    <a:pt x="8" y="2"/>
                    <a:pt x="6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7"/>
                    <a:pt x="9" y="21"/>
                    <a:pt x="14" y="21"/>
                  </a:cubicBezTo>
                  <a:cubicBezTo>
                    <a:pt x="17" y="22"/>
                    <a:pt x="21" y="20"/>
                    <a:pt x="23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6" name="Freeform 256"/>
            <p:cNvSpPr>
              <a:spLocks noEditPoints="1"/>
            </p:cNvSpPr>
            <p:nvPr/>
          </p:nvSpPr>
          <p:spPr bwMode="auto">
            <a:xfrm>
              <a:off x="365522" y="2129034"/>
              <a:ext cx="66675" cy="104775"/>
            </a:xfrm>
            <a:custGeom>
              <a:avLst/>
              <a:gdLst>
                <a:gd name="T0" fmla="*/ 9 w 26"/>
                <a:gd name="T1" fmla="*/ 0 h 41"/>
                <a:gd name="T2" fmla="*/ 2 w 26"/>
                <a:gd name="T3" fmla="*/ 30 h 41"/>
                <a:gd name="T4" fmla="*/ 15 w 26"/>
                <a:gd name="T5" fmla="*/ 40 h 41"/>
                <a:gd name="T6" fmla="*/ 25 w 26"/>
                <a:gd name="T7" fmla="*/ 27 h 41"/>
                <a:gd name="T8" fmla="*/ 9 w 26"/>
                <a:gd name="T9" fmla="*/ 0 h 41"/>
                <a:gd name="T10" fmla="*/ 14 w 26"/>
                <a:gd name="T11" fmla="*/ 36 h 41"/>
                <a:gd name="T12" fmla="*/ 20 w 26"/>
                <a:gd name="T13" fmla="*/ 25 h 41"/>
                <a:gd name="T14" fmla="*/ 14 w 26"/>
                <a:gd name="T1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1">
                  <a:moveTo>
                    <a:pt x="9" y="0"/>
                  </a:moveTo>
                  <a:cubicBezTo>
                    <a:pt x="9" y="0"/>
                    <a:pt x="0" y="18"/>
                    <a:pt x="2" y="30"/>
                  </a:cubicBezTo>
                  <a:cubicBezTo>
                    <a:pt x="3" y="37"/>
                    <a:pt x="8" y="41"/>
                    <a:pt x="15" y="40"/>
                  </a:cubicBezTo>
                  <a:cubicBezTo>
                    <a:pt x="21" y="39"/>
                    <a:pt x="26" y="33"/>
                    <a:pt x="25" y="27"/>
                  </a:cubicBezTo>
                  <a:cubicBezTo>
                    <a:pt x="23" y="15"/>
                    <a:pt x="9" y="0"/>
                    <a:pt x="9" y="0"/>
                  </a:cubicBezTo>
                  <a:close/>
                  <a:moveTo>
                    <a:pt x="14" y="36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2" y="34"/>
                    <a:pt x="1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7" name="Freeform 257"/>
            <p:cNvSpPr>
              <a:spLocks noEditPoints="1"/>
            </p:cNvSpPr>
            <p:nvPr/>
          </p:nvSpPr>
          <p:spPr bwMode="auto">
            <a:xfrm>
              <a:off x="2259806" y="1909959"/>
              <a:ext cx="66675" cy="104775"/>
            </a:xfrm>
            <a:custGeom>
              <a:avLst/>
              <a:gdLst>
                <a:gd name="T0" fmla="*/ 9 w 26"/>
                <a:gd name="T1" fmla="*/ 0 h 41"/>
                <a:gd name="T2" fmla="*/ 2 w 26"/>
                <a:gd name="T3" fmla="*/ 30 h 41"/>
                <a:gd name="T4" fmla="*/ 15 w 26"/>
                <a:gd name="T5" fmla="*/ 40 h 41"/>
                <a:gd name="T6" fmla="*/ 25 w 26"/>
                <a:gd name="T7" fmla="*/ 27 h 41"/>
                <a:gd name="T8" fmla="*/ 9 w 26"/>
                <a:gd name="T9" fmla="*/ 0 h 41"/>
                <a:gd name="T10" fmla="*/ 14 w 26"/>
                <a:gd name="T11" fmla="*/ 36 h 41"/>
                <a:gd name="T12" fmla="*/ 20 w 26"/>
                <a:gd name="T13" fmla="*/ 25 h 41"/>
                <a:gd name="T14" fmla="*/ 14 w 26"/>
                <a:gd name="T1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1">
                  <a:moveTo>
                    <a:pt x="9" y="0"/>
                  </a:moveTo>
                  <a:cubicBezTo>
                    <a:pt x="9" y="0"/>
                    <a:pt x="0" y="18"/>
                    <a:pt x="2" y="30"/>
                  </a:cubicBezTo>
                  <a:cubicBezTo>
                    <a:pt x="3" y="37"/>
                    <a:pt x="9" y="41"/>
                    <a:pt x="15" y="40"/>
                  </a:cubicBezTo>
                  <a:cubicBezTo>
                    <a:pt x="22" y="39"/>
                    <a:pt x="26" y="33"/>
                    <a:pt x="25" y="27"/>
                  </a:cubicBezTo>
                  <a:cubicBezTo>
                    <a:pt x="23" y="15"/>
                    <a:pt x="9" y="0"/>
                    <a:pt x="9" y="0"/>
                  </a:cubicBezTo>
                  <a:close/>
                  <a:moveTo>
                    <a:pt x="14" y="36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3" y="34"/>
                    <a:pt x="1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8" name="Freeform 258"/>
            <p:cNvSpPr>
              <a:spLocks noEditPoints="1"/>
            </p:cNvSpPr>
            <p:nvPr/>
          </p:nvSpPr>
          <p:spPr bwMode="auto">
            <a:xfrm>
              <a:off x="3489721" y="2913656"/>
              <a:ext cx="119063" cy="192881"/>
            </a:xfrm>
            <a:custGeom>
              <a:avLst/>
              <a:gdLst>
                <a:gd name="T0" fmla="*/ 16 w 46"/>
                <a:gd name="T1" fmla="*/ 0 h 75"/>
                <a:gd name="T2" fmla="*/ 3 w 46"/>
                <a:gd name="T3" fmla="*/ 56 h 75"/>
                <a:gd name="T4" fmla="*/ 27 w 46"/>
                <a:gd name="T5" fmla="*/ 73 h 75"/>
                <a:gd name="T6" fmla="*/ 45 w 46"/>
                <a:gd name="T7" fmla="*/ 49 h 75"/>
                <a:gd name="T8" fmla="*/ 16 w 46"/>
                <a:gd name="T9" fmla="*/ 0 h 75"/>
                <a:gd name="T10" fmla="*/ 25 w 46"/>
                <a:gd name="T11" fmla="*/ 65 h 75"/>
                <a:gd name="T12" fmla="*/ 36 w 46"/>
                <a:gd name="T13" fmla="*/ 46 h 75"/>
                <a:gd name="T14" fmla="*/ 25 w 46"/>
                <a:gd name="T1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5">
                  <a:moveTo>
                    <a:pt x="16" y="0"/>
                  </a:moveTo>
                  <a:cubicBezTo>
                    <a:pt x="16" y="0"/>
                    <a:pt x="0" y="34"/>
                    <a:pt x="3" y="56"/>
                  </a:cubicBezTo>
                  <a:cubicBezTo>
                    <a:pt x="5" y="67"/>
                    <a:pt x="15" y="75"/>
                    <a:pt x="27" y="73"/>
                  </a:cubicBezTo>
                  <a:cubicBezTo>
                    <a:pt x="38" y="72"/>
                    <a:pt x="46" y="61"/>
                    <a:pt x="45" y="49"/>
                  </a:cubicBezTo>
                  <a:cubicBezTo>
                    <a:pt x="41" y="28"/>
                    <a:pt x="16" y="0"/>
                    <a:pt x="16" y="0"/>
                  </a:cubicBezTo>
                  <a:close/>
                  <a:moveTo>
                    <a:pt x="25" y="65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40" y="63"/>
                    <a:pt x="25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9" name="Freeform 259"/>
            <p:cNvSpPr>
              <a:spLocks noEditPoints="1"/>
            </p:cNvSpPr>
            <p:nvPr/>
          </p:nvSpPr>
          <p:spPr bwMode="auto">
            <a:xfrm>
              <a:off x="3314700" y="2084981"/>
              <a:ext cx="119063" cy="192881"/>
            </a:xfrm>
            <a:custGeom>
              <a:avLst/>
              <a:gdLst>
                <a:gd name="T0" fmla="*/ 16 w 46"/>
                <a:gd name="T1" fmla="*/ 0 h 75"/>
                <a:gd name="T2" fmla="*/ 3 w 46"/>
                <a:gd name="T3" fmla="*/ 56 h 75"/>
                <a:gd name="T4" fmla="*/ 27 w 46"/>
                <a:gd name="T5" fmla="*/ 73 h 75"/>
                <a:gd name="T6" fmla="*/ 45 w 46"/>
                <a:gd name="T7" fmla="*/ 49 h 75"/>
                <a:gd name="T8" fmla="*/ 16 w 46"/>
                <a:gd name="T9" fmla="*/ 0 h 75"/>
                <a:gd name="T10" fmla="*/ 26 w 46"/>
                <a:gd name="T11" fmla="*/ 65 h 75"/>
                <a:gd name="T12" fmla="*/ 36 w 46"/>
                <a:gd name="T13" fmla="*/ 46 h 75"/>
                <a:gd name="T14" fmla="*/ 26 w 46"/>
                <a:gd name="T1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5">
                  <a:moveTo>
                    <a:pt x="16" y="0"/>
                  </a:moveTo>
                  <a:cubicBezTo>
                    <a:pt x="16" y="0"/>
                    <a:pt x="0" y="34"/>
                    <a:pt x="3" y="56"/>
                  </a:cubicBezTo>
                  <a:cubicBezTo>
                    <a:pt x="5" y="67"/>
                    <a:pt x="16" y="75"/>
                    <a:pt x="27" y="73"/>
                  </a:cubicBezTo>
                  <a:cubicBezTo>
                    <a:pt x="39" y="71"/>
                    <a:pt x="46" y="61"/>
                    <a:pt x="45" y="49"/>
                  </a:cubicBezTo>
                  <a:cubicBezTo>
                    <a:pt x="41" y="27"/>
                    <a:pt x="16" y="0"/>
                    <a:pt x="16" y="0"/>
                  </a:cubicBezTo>
                  <a:close/>
                  <a:moveTo>
                    <a:pt x="26" y="65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40" y="63"/>
                    <a:pt x="26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0" name="Freeform 260"/>
            <p:cNvSpPr/>
            <p:nvPr/>
          </p:nvSpPr>
          <p:spPr bwMode="auto">
            <a:xfrm>
              <a:off x="2521744" y="2596950"/>
              <a:ext cx="95250" cy="192881"/>
            </a:xfrm>
            <a:custGeom>
              <a:avLst/>
              <a:gdLst>
                <a:gd name="T0" fmla="*/ 37 w 37"/>
                <a:gd name="T1" fmla="*/ 14 h 75"/>
                <a:gd name="T2" fmla="*/ 37 w 37"/>
                <a:gd name="T3" fmla="*/ 14 h 75"/>
                <a:gd name="T4" fmla="*/ 37 w 37"/>
                <a:gd name="T5" fmla="*/ 14 h 75"/>
                <a:gd name="T6" fmla="*/ 26 w 37"/>
                <a:gd name="T7" fmla="*/ 4 h 75"/>
                <a:gd name="T8" fmla="*/ 25 w 37"/>
                <a:gd name="T9" fmla="*/ 4 h 75"/>
                <a:gd name="T10" fmla="*/ 20 w 37"/>
                <a:gd name="T11" fmla="*/ 3 h 75"/>
                <a:gd name="T12" fmla="*/ 4 w 37"/>
                <a:gd name="T13" fmla="*/ 10 h 75"/>
                <a:gd name="T14" fmla="*/ 1 w 37"/>
                <a:gd name="T15" fmla="*/ 31 h 75"/>
                <a:gd name="T16" fmla="*/ 4 w 37"/>
                <a:gd name="T17" fmla="*/ 35 h 75"/>
                <a:gd name="T18" fmla="*/ 8 w 37"/>
                <a:gd name="T19" fmla="*/ 32 h 75"/>
                <a:gd name="T20" fmla="*/ 10 w 37"/>
                <a:gd name="T21" fmla="*/ 15 h 75"/>
                <a:gd name="T22" fmla="*/ 11 w 37"/>
                <a:gd name="T23" fmla="*/ 16 h 75"/>
                <a:gd name="T24" fmla="*/ 10 w 37"/>
                <a:gd name="T25" fmla="*/ 26 h 75"/>
                <a:gd name="T26" fmla="*/ 9 w 37"/>
                <a:gd name="T27" fmla="*/ 35 h 75"/>
                <a:gd name="T28" fmla="*/ 4 w 37"/>
                <a:gd name="T29" fmla="*/ 68 h 75"/>
                <a:gd name="T30" fmla="*/ 7 w 37"/>
                <a:gd name="T31" fmla="*/ 73 h 75"/>
                <a:gd name="T32" fmla="*/ 12 w 37"/>
                <a:gd name="T33" fmla="*/ 70 h 75"/>
                <a:gd name="T34" fmla="*/ 16 w 37"/>
                <a:gd name="T35" fmla="*/ 39 h 75"/>
                <a:gd name="T36" fmla="*/ 17 w 37"/>
                <a:gd name="T37" fmla="*/ 39 h 75"/>
                <a:gd name="T38" fmla="*/ 13 w 37"/>
                <a:gd name="T39" fmla="*/ 70 h 75"/>
                <a:gd name="T40" fmla="*/ 16 w 37"/>
                <a:gd name="T41" fmla="*/ 74 h 75"/>
                <a:gd name="T42" fmla="*/ 21 w 37"/>
                <a:gd name="T43" fmla="*/ 71 h 75"/>
                <a:gd name="T44" fmla="*/ 26 w 37"/>
                <a:gd name="T45" fmla="*/ 37 h 75"/>
                <a:gd name="T46" fmla="*/ 27 w 37"/>
                <a:gd name="T47" fmla="*/ 28 h 75"/>
                <a:gd name="T48" fmla="*/ 29 w 37"/>
                <a:gd name="T49" fmla="*/ 18 h 75"/>
                <a:gd name="T50" fmla="*/ 30 w 37"/>
                <a:gd name="T51" fmla="*/ 18 h 75"/>
                <a:gd name="T52" fmla="*/ 27 w 37"/>
                <a:gd name="T53" fmla="*/ 35 h 75"/>
                <a:gd name="T54" fmla="*/ 30 w 37"/>
                <a:gd name="T55" fmla="*/ 39 h 75"/>
                <a:gd name="T56" fmla="*/ 34 w 37"/>
                <a:gd name="T57" fmla="*/ 36 h 75"/>
                <a:gd name="T58" fmla="*/ 37 w 37"/>
                <a:gd name="T59" fmla="*/ 14 h 75"/>
                <a:gd name="T60" fmla="*/ 37 w 37"/>
                <a:gd name="T61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75"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8"/>
                    <a:pt x="30" y="5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5" y="0"/>
                    <a:pt x="4" y="1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6" y="35"/>
                    <a:pt x="7" y="34"/>
                    <a:pt x="8" y="3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71"/>
                    <a:pt x="5" y="73"/>
                    <a:pt x="7" y="73"/>
                  </a:cubicBezTo>
                  <a:cubicBezTo>
                    <a:pt x="9" y="73"/>
                    <a:pt x="11" y="72"/>
                    <a:pt x="12" y="7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2"/>
                    <a:pt x="14" y="74"/>
                    <a:pt x="16" y="74"/>
                  </a:cubicBezTo>
                  <a:cubicBezTo>
                    <a:pt x="19" y="75"/>
                    <a:pt x="21" y="73"/>
                    <a:pt x="21" y="71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7"/>
                    <a:pt x="28" y="39"/>
                    <a:pt x="30" y="39"/>
                  </a:cubicBezTo>
                  <a:cubicBezTo>
                    <a:pt x="32" y="39"/>
                    <a:pt x="34" y="38"/>
                    <a:pt x="34" y="36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1" name="Freeform 261"/>
            <p:cNvSpPr/>
            <p:nvPr/>
          </p:nvSpPr>
          <p:spPr bwMode="auto">
            <a:xfrm>
              <a:off x="2561035" y="2563612"/>
              <a:ext cx="40481" cy="41672"/>
            </a:xfrm>
            <a:custGeom>
              <a:avLst/>
              <a:gdLst>
                <a:gd name="T0" fmla="*/ 7 w 16"/>
                <a:gd name="T1" fmla="*/ 15 h 16"/>
                <a:gd name="T2" fmla="*/ 16 w 16"/>
                <a:gd name="T3" fmla="*/ 9 h 16"/>
                <a:gd name="T4" fmla="*/ 9 w 16"/>
                <a:gd name="T5" fmla="*/ 0 h 16"/>
                <a:gd name="T6" fmla="*/ 1 w 16"/>
                <a:gd name="T7" fmla="*/ 7 h 16"/>
                <a:gd name="T8" fmla="*/ 7 w 16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7" y="15"/>
                  </a:moveTo>
                  <a:cubicBezTo>
                    <a:pt x="11" y="16"/>
                    <a:pt x="15" y="13"/>
                    <a:pt x="16" y="9"/>
                  </a:cubicBezTo>
                  <a:cubicBezTo>
                    <a:pt x="16" y="5"/>
                    <a:pt x="14" y="1"/>
                    <a:pt x="9" y="0"/>
                  </a:cubicBezTo>
                  <a:cubicBezTo>
                    <a:pt x="5" y="0"/>
                    <a:pt x="1" y="3"/>
                    <a:pt x="1" y="7"/>
                  </a:cubicBezTo>
                  <a:cubicBezTo>
                    <a:pt x="0" y="11"/>
                    <a:pt x="3" y="15"/>
                    <a:pt x="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2" name="Freeform 262"/>
            <p:cNvSpPr/>
            <p:nvPr/>
          </p:nvSpPr>
          <p:spPr bwMode="auto">
            <a:xfrm>
              <a:off x="3363515" y="1387275"/>
              <a:ext cx="121444" cy="188119"/>
            </a:xfrm>
            <a:custGeom>
              <a:avLst/>
              <a:gdLst>
                <a:gd name="T0" fmla="*/ 35 w 47"/>
                <a:gd name="T1" fmla="*/ 5 h 73"/>
                <a:gd name="T2" fmla="*/ 35 w 47"/>
                <a:gd name="T3" fmla="*/ 5 h 73"/>
                <a:gd name="T4" fmla="*/ 35 w 47"/>
                <a:gd name="T5" fmla="*/ 5 h 73"/>
                <a:gd name="T6" fmla="*/ 20 w 47"/>
                <a:gd name="T7" fmla="*/ 2 h 73"/>
                <a:gd name="T8" fmla="*/ 20 w 47"/>
                <a:gd name="T9" fmla="*/ 2 h 73"/>
                <a:gd name="T10" fmla="*/ 15 w 47"/>
                <a:gd name="T11" fmla="*/ 4 h 73"/>
                <a:gd name="T12" fmla="*/ 3 w 47"/>
                <a:gd name="T13" fmla="*/ 17 h 73"/>
                <a:gd name="T14" fmla="*/ 10 w 47"/>
                <a:gd name="T15" fmla="*/ 38 h 73"/>
                <a:gd name="T16" fmla="*/ 15 w 47"/>
                <a:gd name="T17" fmla="*/ 40 h 73"/>
                <a:gd name="T18" fmla="*/ 17 w 47"/>
                <a:gd name="T19" fmla="*/ 35 h 73"/>
                <a:gd name="T20" fmla="*/ 11 w 47"/>
                <a:gd name="T21" fmla="*/ 19 h 73"/>
                <a:gd name="T22" fmla="*/ 13 w 47"/>
                <a:gd name="T23" fmla="*/ 19 h 73"/>
                <a:gd name="T24" fmla="*/ 16 w 47"/>
                <a:gd name="T25" fmla="*/ 29 h 73"/>
                <a:gd name="T26" fmla="*/ 19 w 47"/>
                <a:gd name="T27" fmla="*/ 37 h 73"/>
                <a:gd name="T28" fmla="*/ 30 w 47"/>
                <a:gd name="T29" fmla="*/ 69 h 73"/>
                <a:gd name="T30" fmla="*/ 35 w 47"/>
                <a:gd name="T31" fmla="*/ 72 h 73"/>
                <a:gd name="T32" fmla="*/ 37 w 47"/>
                <a:gd name="T33" fmla="*/ 67 h 73"/>
                <a:gd name="T34" fmla="*/ 27 w 47"/>
                <a:gd name="T35" fmla="*/ 37 h 73"/>
                <a:gd name="T36" fmla="*/ 29 w 47"/>
                <a:gd name="T37" fmla="*/ 37 h 73"/>
                <a:gd name="T38" fmla="*/ 39 w 47"/>
                <a:gd name="T39" fmla="*/ 66 h 73"/>
                <a:gd name="T40" fmla="*/ 44 w 47"/>
                <a:gd name="T41" fmla="*/ 69 h 73"/>
                <a:gd name="T42" fmla="*/ 46 w 47"/>
                <a:gd name="T43" fmla="*/ 64 h 73"/>
                <a:gd name="T44" fmla="*/ 35 w 47"/>
                <a:gd name="T45" fmla="*/ 32 h 73"/>
                <a:gd name="T46" fmla="*/ 33 w 47"/>
                <a:gd name="T47" fmla="*/ 23 h 73"/>
                <a:gd name="T48" fmla="*/ 29 w 47"/>
                <a:gd name="T49" fmla="*/ 13 h 73"/>
                <a:gd name="T50" fmla="*/ 30 w 47"/>
                <a:gd name="T51" fmla="*/ 13 h 73"/>
                <a:gd name="T52" fmla="*/ 36 w 47"/>
                <a:gd name="T53" fmla="*/ 29 h 73"/>
                <a:gd name="T54" fmla="*/ 40 w 47"/>
                <a:gd name="T55" fmla="*/ 31 h 73"/>
                <a:gd name="T56" fmla="*/ 42 w 47"/>
                <a:gd name="T57" fmla="*/ 27 h 73"/>
                <a:gd name="T58" fmla="*/ 35 w 47"/>
                <a:gd name="T59" fmla="*/ 6 h 73"/>
                <a:gd name="T60" fmla="*/ 35 w 47"/>
                <a:gd name="T61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73">
                  <a:moveTo>
                    <a:pt x="35" y="5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2" y="0"/>
                    <a:pt x="24" y="1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0" y="8"/>
                    <a:pt x="3" y="1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9"/>
                    <a:pt x="13" y="40"/>
                    <a:pt x="15" y="40"/>
                  </a:cubicBezTo>
                  <a:cubicBezTo>
                    <a:pt x="16" y="39"/>
                    <a:pt x="17" y="37"/>
                    <a:pt x="17" y="3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72"/>
                    <a:pt x="33" y="73"/>
                    <a:pt x="35" y="72"/>
                  </a:cubicBezTo>
                  <a:cubicBezTo>
                    <a:pt x="37" y="71"/>
                    <a:pt x="38" y="69"/>
                    <a:pt x="37" y="6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9"/>
                    <a:pt x="42" y="70"/>
                    <a:pt x="44" y="69"/>
                  </a:cubicBezTo>
                  <a:cubicBezTo>
                    <a:pt x="46" y="68"/>
                    <a:pt x="47" y="66"/>
                    <a:pt x="46" y="64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1"/>
                    <a:pt x="38" y="32"/>
                    <a:pt x="40" y="31"/>
                  </a:cubicBezTo>
                  <a:cubicBezTo>
                    <a:pt x="42" y="30"/>
                    <a:pt x="43" y="28"/>
                    <a:pt x="42" y="2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3" name="Freeform 263"/>
            <p:cNvSpPr/>
            <p:nvPr/>
          </p:nvSpPr>
          <p:spPr bwMode="auto">
            <a:xfrm>
              <a:off x="3376613" y="1350365"/>
              <a:ext cx="46434" cy="46435"/>
            </a:xfrm>
            <a:custGeom>
              <a:avLst/>
              <a:gdLst>
                <a:gd name="T0" fmla="*/ 11 w 18"/>
                <a:gd name="T1" fmla="*/ 16 h 18"/>
                <a:gd name="T2" fmla="*/ 16 w 18"/>
                <a:gd name="T3" fmla="*/ 7 h 18"/>
                <a:gd name="T4" fmla="*/ 7 w 18"/>
                <a:gd name="T5" fmla="*/ 2 h 18"/>
                <a:gd name="T6" fmla="*/ 2 w 18"/>
                <a:gd name="T7" fmla="*/ 11 h 18"/>
                <a:gd name="T8" fmla="*/ 11 w 18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1" y="16"/>
                  </a:moveTo>
                  <a:cubicBezTo>
                    <a:pt x="15" y="15"/>
                    <a:pt x="18" y="11"/>
                    <a:pt x="16" y="7"/>
                  </a:cubicBezTo>
                  <a:cubicBezTo>
                    <a:pt x="15" y="3"/>
                    <a:pt x="11" y="0"/>
                    <a:pt x="7" y="2"/>
                  </a:cubicBezTo>
                  <a:cubicBezTo>
                    <a:pt x="3" y="3"/>
                    <a:pt x="0" y="7"/>
                    <a:pt x="2" y="11"/>
                  </a:cubicBezTo>
                  <a:cubicBezTo>
                    <a:pt x="3" y="15"/>
                    <a:pt x="7" y="18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4" name="Freeform 264"/>
            <p:cNvSpPr>
              <a:spLocks noEditPoints="1"/>
            </p:cNvSpPr>
            <p:nvPr/>
          </p:nvSpPr>
          <p:spPr bwMode="auto">
            <a:xfrm>
              <a:off x="2357438" y="2550515"/>
              <a:ext cx="121444" cy="223838"/>
            </a:xfrm>
            <a:custGeom>
              <a:avLst/>
              <a:gdLst>
                <a:gd name="T0" fmla="*/ 27 w 47"/>
                <a:gd name="T1" fmla="*/ 14 h 87"/>
                <a:gd name="T2" fmla="*/ 35 w 47"/>
                <a:gd name="T3" fmla="*/ 8 h 87"/>
                <a:gd name="T4" fmla="*/ 29 w 47"/>
                <a:gd name="T5" fmla="*/ 1 h 87"/>
                <a:gd name="T6" fmla="*/ 22 w 47"/>
                <a:gd name="T7" fmla="*/ 6 h 87"/>
                <a:gd name="T8" fmla="*/ 27 w 47"/>
                <a:gd name="T9" fmla="*/ 14 h 87"/>
                <a:gd name="T10" fmla="*/ 41 w 47"/>
                <a:gd name="T11" fmla="*/ 39 h 87"/>
                <a:gd name="T12" fmla="*/ 44 w 47"/>
                <a:gd name="T13" fmla="*/ 42 h 87"/>
                <a:gd name="T14" fmla="*/ 47 w 47"/>
                <a:gd name="T15" fmla="*/ 39 h 87"/>
                <a:gd name="T16" fmla="*/ 46 w 47"/>
                <a:gd name="T17" fmla="*/ 25 h 87"/>
                <a:gd name="T18" fmla="*/ 44 w 47"/>
                <a:gd name="T19" fmla="*/ 22 h 87"/>
                <a:gd name="T20" fmla="*/ 36 w 47"/>
                <a:gd name="T21" fmla="*/ 17 h 87"/>
                <a:gd name="T22" fmla="*/ 29 w 47"/>
                <a:gd name="T23" fmla="*/ 15 h 87"/>
                <a:gd name="T24" fmla="*/ 24 w 47"/>
                <a:gd name="T25" fmla="*/ 17 h 87"/>
                <a:gd name="T26" fmla="*/ 24 w 47"/>
                <a:gd name="T27" fmla="*/ 17 h 87"/>
                <a:gd name="T28" fmla="*/ 24 w 47"/>
                <a:gd name="T29" fmla="*/ 17 h 87"/>
                <a:gd name="T30" fmla="*/ 23 w 47"/>
                <a:gd name="T31" fmla="*/ 18 h 87"/>
                <a:gd name="T32" fmla="*/ 14 w 47"/>
                <a:gd name="T33" fmla="*/ 28 h 87"/>
                <a:gd name="T34" fmla="*/ 14 w 47"/>
                <a:gd name="T35" fmla="*/ 28 h 87"/>
                <a:gd name="T36" fmla="*/ 2 w 47"/>
                <a:gd name="T37" fmla="*/ 36 h 87"/>
                <a:gd name="T38" fmla="*/ 1 w 47"/>
                <a:gd name="T39" fmla="*/ 40 h 87"/>
                <a:gd name="T40" fmla="*/ 6 w 47"/>
                <a:gd name="T41" fmla="*/ 42 h 87"/>
                <a:gd name="T42" fmla="*/ 18 w 47"/>
                <a:gd name="T43" fmla="*/ 34 h 87"/>
                <a:gd name="T44" fmla="*/ 18 w 47"/>
                <a:gd name="T45" fmla="*/ 34 h 87"/>
                <a:gd name="T46" fmla="*/ 19 w 47"/>
                <a:gd name="T47" fmla="*/ 33 h 87"/>
                <a:gd name="T48" fmla="*/ 21 w 47"/>
                <a:gd name="T49" fmla="*/ 31 h 87"/>
                <a:gd name="T50" fmla="*/ 21 w 47"/>
                <a:gd name="T51" fmla="*/ 41 h 87"/>
                <a:gd name="T52" fmla="*/ 22 w 47"/>
                <a:gd name="T53" fmla="*/ 44 h 87"/>
                <a:gd name="T54" fmla="*/ 13 w 47"/>
                <a:gd name="T55" fmla="*/ 58 h 87"/>
                <a:gd name="T56" fmla="*/ 13 w 47"/>
                <a:gd name="T57" fmla="*/ 58 h 87"/>
                <a:gd name="T58" fmla="*/ 13 w 47"/>
                <a:gd name="T59" fmla="*/ 59 h 87"/>
                <a:gd name="T60" fmla="*/ 12 w 47"/>
                <a:gd name="T61" fmla="*/ 61 h 87"/>
                <a:gd name="T62" fmla="*/ 6 w 47"/>
                <a:gd name="T63" fmla="*/ 79 h 87"/>
                <a:gd name="T64" fmla="*/ 10 w 47"/>
                <a:gd name="T65" fmla="*/ 84 h 87"/>
                <a:gd name="T66" fmla="*/ 15 w 47"/>
                <a:gd name="T67" fmla="*/ 80 h 87"/>
                <a:gd name="T68" fmla="*/ 20 w 47"/>
                <a:gd name="T69" fmla="*/ 64 h 87"/>
                <a:gd name="T70" fmla="*/ 28 w 47"/>
                <a:gd name="T71" fmla="*/ 55 h 87"/>
                <a:gd name="T72" fmla="*/ 31 w 47"/>
                <a:gd name="T73" fmla="*/ 83 h 87"/>
                <a:gd name="T74" fmla="*/ 35 w 47"/>
                <a:gd name="T75" fmla="*/ 87 h 87"/>
                <a:gd name="T76" fmla="*/ 39 w 47"/>
                <a:gd name="T77" fmla="*/ 82 h 87"/>
                <a:gd name="T78" fmla="*/ 37 w 47"/>
                <a:gd name="T79" fmla="*/ 45 h 87"/>
                <a:gd name="T80" fmla="*/ 38 w 47"/>
                <a:gd name="T81" fmla="*/ 41 h 87"/>
                <a:gd name="T82" fmla="*/ 38 w 47"/>
                <a:gd name="T83" fmla="*/ 26 h 87"/>
                <a:gd name="T84" fmla="*/ 40 w 47"/>
                <a:gd name="T85" fmla="*/ 27 h 87"/>
                <a:gd name="T86" fmla="*/ 41 w 47"/>
                <a:gd name="T87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87">
                  <a:moveTo>
                    <a:pt x="27" y="14"/>
                  </a:moveTo>
                  <a:cubicBezTo>
                    <a:pt x="31" y="14"/>
                    <a:pt x="34" y="12"/>
                    <a:pt x="35" y="8"/>
                  </a:cubicBezTo>
                  <a:cubicBezTo>
                    <a:pt x="35" y="5"/>
                    <a:pt x="33" y="1"/>
                    <a:pt x="29" y="1"/>
                  </a:cubicBezTo>
                  <a:cubicBezTo>
                    <a:pt x="25" y="0"/>
                    <a:pt x="22" y="3"/>
                    <a:pt x="22" y="6"/>
                  </a:cubicBezTo>
                  <a:cubicBezTo>
                    <a:pt x="21" y="10"/>
                    <a:pt x="24" y="13"/>
                    <a:pt x="27" y="14"/>
                  </a:cubicBezTo>
                  <a:close/>
                  <a:moveTo>
                    <a:pt x="41" y="39"/>
                  </a:moveTo>
                  <a:cubicBezTo>
                    <a:pt x="41" y="41"/>
                    <a:pt x="42" y="43"/>
                    <a:pt x="44" y="42"/>
                  </a:cubicBezTo>
                  <a:cubicBezTo>
                    <a:pt x="46" y="42"/>
                    <a:pt x="47" y="41"/>
                    <a:pt x="47" y="39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3"/>
                    <a:pt x="45" y="22"/>
                    <a:pt x="44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4" y="16"/>
                    <a:pt x="32" y="15"/>
                    <a:pt x="29" y="15"/>
                  </a:cubicBezTo>
                  <a:cubicBezTo>
                    <a:pt x="27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7"/>
                    <a:pt x="0" y="39"/>
                    <a:pt x="1" y="40"/>
                  </a:cubicBezTo>
                  <a:cubicBezTo>
                    <a:pt x="2" y="42"/>
                    <a:pt x="4" y="43"/>
                    <a:pt x="6" y="42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1" y="43"/>
                    <a:pt x="22" y="4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60"/>
                    <a:pt x="12" y="61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1"/>
                    <a:pt x="7" y="83"/>
                    <a:pt x="10" y="84"/>
                  </a:cubicBezTo>
                  <a:cubicBezTo>
                    <a:pt x="12" y="84"/>
                    <a:pt x="14" y="82"/>
                    <a:pt x="15" y="8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5"/>
                    <a:pt x="33" y="87"/>
                    <a:pt x="35" y="87"/>
                  </a:cubicBezTo>
                  <a:cubicBezTo>
                    <a:pt x="37" y="87"/>
                    <a:pt x="39" y="85"/>
                    <a:pt x="39" y="8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8" y="44"/>
                    <a:pt x="38" y="42"/>
                    <a:pt x="38" y="41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0" y="27"/>
                    <a:pt x="40" y="27"/>
                    <a:pt x="40" y="27"/>
                  </a:cubicBezTo>
                  <a:lnTo>
                    <a:pt x="41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5" name="Freeform 265"/>
            <p:cNvSpPr>
              <a:spLocks noEditPoints="1"/>
            </p:cNvSpPr>
            <p:nvPr/>
          </p:nvSpPr>
          <p:spPr bwMode="auto">
            <a:xfrm>
              <a:off x="3312319" y="2300484"/>
              <a:ext cx="128588" cy="219075"/>
            </a:xfrm>
            <a:custGeom>
              <a:avLst/>
              <a:gdLst>
                <a:gd name="T0" fmla="*/ 19 w 50"/>
                <a:gd name="T1" fmla="*/ 13 h 85"/>
                <a:gd name="T2" fmla="*/ 25 w 50"/>
                <a:gd name="T3" fmla="*/ 6 h 85"/>
                <a:gd name="T4" fmla="*/ 18 w 50"/>
                <a:gd name="T5" fmla="*/ 0 h 85"/>
                <a:gd name="T6" fmla="*/ 12 w 50"/>
                <a:gd name="T7" fmla="*/ 7 h 85"/>
                <a:gd name="T8" fmla="*/ 19 w 50"/>
                <a:gd name="T9" fmla="*/ 13 h 85"/>
                <a:gd name="T10" fmla="*/ 39 w 50"/>
                <a:gd name="T11" fmla="*/ 34 h 85"/>
                <a:gd name="T12" fmla="*/ 43 w 50"/>
                <a:gd name="T13" fmla="*/ 36 h 85"/>
                <a:gd name="T14" fmla="*/ 45 w 50"/>
                <a:gd name="T15" fmla="*/ 32 h 85"/>
                <a:gd name="T16" fmla="*/ 41 w 50"/>
                <a:gd name="T17" fmla="*/ 19 h 85"/>
                <a:gd name="T18" fmla="*/ 38 w 50"/>
                <a:gd name="T19" fmla="*/ 17 h 85"/>
                <a:gd name="T20" fmla="*/ 29 w 50"/>
                <a:gd name="T21" fmla="*/ 14 h 85"/>
                <a:gd name="T22" fmla="*/ 22 w 50"/>
                <a:gd name="T23" fmla="*/ 14 h 85"/>
                <a:gd name="T24" fmla="*/ 17 w 50"/>
                <a:gd name="T25" fmla="*/ 17 h 85"/>
                <a:gd name="T26" fmla="*/ 17 w 50"/>
                <a:gd name="T27" fmla="*/ 18 h 85"/>
                <a:gd name="T28" fmla="*/ 17 w 50"/>
                <a:gd name="T29" fmla="*/ 18 h 85"/>
                <a:gd name="T30" fmla="*/ 16 w 50"/>
                <a:gd name="T31" fmla="*/ 18 h 85"/>
                <a:gd name="T32" fmla="*/ 11 w 50"/>
                <a:gd name="T33" fmla="*/ 31 h 85"/>
                <a:gd name="T34" fmla="*/ 11 w 50"/>
                <a:gd name="T35" fmla="*/ 31 h 85"/>
                <a:gd name="T36" fmla="*/ 1 w 50"/>
                <a:gd name="T37" fmla="*/ 41 h 85"/>
                <a:gd name="T38" fmla="*/ 1 w 50"/>
                <a:gd name="T39" fmla="*/ 46 h 85"/>
                <a:gd name="T40" fmla="*/ 6 w 50"/>
                <a:gd name="T41" fmla="*/ 46 h 85"/>
                <a:gd name="T42" fmla="*/ 15 w 50"/>
                <a:gd name="T43" fmla="*/ 35 h 85"/>
                <a:gd name="T44" fmla="*/ 16 w 50"/>
                <a:gd name="T45" fmla="*/ 35 h 85"/>
                <a:gd name="T46" fmla="*/ 17 w 50"/>
                <a:gd name="T47" fmla="*/ 34 h 85"/>
                <a:gd name="T48" fmla="*/ 18 w 50"/>
                <a:gd name="T49" fmla="*/ 31 h 85"/>
                <a:gd name="T50" fmla="*/ 21 w 50"/>
                <a:gd name="T51" fmla="*/ 41 h 85"/>
                <a:gd name="T52" fmla="*/ 22 w 50"/>
                <a:gd name="T53" fmla="*/ 44 h 85"/>
                <a:gd name="T54" fmla="*/ 17 w 50"/>
                <a:gd name="T55" fmla="*/ 60 h 85"/>
                <a:gd name="T56" fmla="*/ 17 w 50"/>
                <a:gd name="T57" fmla="*/ 60 h 85"/>
                <a:gd name="T58" fmla="*/ 17 w 50"/>
                <a:gd name="T59" fmla="*/ 60 h 85"/>
                <a:gd name="T60" fmla="*/ 17 w 50"/>
                <a:gd name="T61" fmla="*/ 63 h 85"/>
                <a:gd name="T62" fmla="*/ 16 w 50"/>
                <a:gd name="T63" fmla="*/ 81 h 85"/>
                <a:gd name="T64" fmla="*/ 21 w 50"/>
                <a:gd name="T65" fmla="*/ 85 h 85"/>
                <a:gd name="T66" fmla="*/ 25 w 50"/>
                <a:gd name="T67" fmla="*/ 80 h 85"/>
                <a:gd name="T68" fmla="*/ 26 w 50"/>
                <a:gd name="T69" fmla="*/ 63 h 85"/>
                <a:gd name="T70" fmla="*/ 31 w 50"/>
                <a:gd name="T71" fmla="*/ 53 h 85"/>
                <a:gd name="T72" fmla="*/ 41 w 50"/>
                <a:gd name="T73" fmla="*/ 79 h 85"/>
                <a:gd name="T74" fmla="*/ 46 w 50"/>
                <a:gd name="T75" fmla="*/ 82 h 85"/>
                <a:gd name="T76" fmla="*/ 49 w 50"/>
                <a:gd name="T77" fmla="*/ 76 h 85"/>
                <a:gd name="T78" fmla="*/ 37 w 50"/>
                <a:gd name="T79" fmla="*/ 41 h 85"/>
                <a:gd name="T80" fmla="*/ 37 w 50"/>
                <a:gd name="T81" fmla="*/ 36 h 85"/>
                <a:gd name="T82" fmla="*/ 33 w 50"/>
                <a:gd name="T83" fmla="*/ 22 h 85"/>
                <a:gd name="T84" fmla="*/ 35 w 50"/>
                <a:gd name="T85" fmla="*/ 23 h 85"/>
                <a:gd name="T86" fmla="*/ 39 w 50"/>
                <a:gd name="T87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" h="85">
                  <a:moveTo>
                    <a:pt x="19" y="13"/>
                  </a:moveTo>
                  <a:cubicBezTo>
                    <a:pt x="23" y="13"/>
                    <a:pt x="25" y="9"/>
                    <a:pt x="25" y="6"/>
                  </a:cubicBezTo>
                  <a:cubicBezTo>
                    <a:pt x="25" y="2"/>
                    <a:pt x="21" y="0"/>
                    <a:pt x="18" y="0"/>
                  </a:cubicBezTo>
                  <a:cubicBezTo>
                    <a:pt x="14" y="1"/>
                    <a:pt x="11" y="4"/>
                    <a:pt x="12" y="7"/>
                  </a:cubicBezTo>
                  <a:cubicBezTo>
                    <a:pt x="12" y="11"/>
                    <a:pt x="16" y="14"/>
                    <a:pt x="19" y="13"/>
                  </a:cubicBezTo>
                  <a:close/>
                  <a:moveTo>
                    <a:pt x="39" y="34"/>
                  </a:moveTo>
                  <a:cubicBezTo>
                    <a:pt x="40" y="36"/>
                    <a:pt x="42" y="37"/>
                    <a:pt x="43" y="36"/>
                  </a:cubicBezTo>
                  <a:cubicBezTo>
                    <a:pt x="45" y="36"/>
                    <a:pt x="46" y="34"/>
                    <a:pt x="45" y="3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17"/>
                    <a:pt x="39" y="17"/>
                    <a:pt x="38" y="17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7" y="13"/>
                    <a:pt x="24" y="13"/>
                    <a:pt x="22" y="14"/>
                  </a:cubicBezTo>
                  <a:cubicBezTo>
                    <a:pt x="20" y="14"/>
                    <a:pt x="18" y="16"/>
                    <a:pt x="17" y="17"/>
                  </a:cubicBezTo>
                  <a:cubicBezTo>
                    <a:pt x="17" y="17"/>
                    <a:pt x="17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6" y="1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5"/>
                    <a:pt x="1" y="46"/>
                  </a:cubicBezTo>
                  <a:cubicBezTo>
                    <a:pt x="2" y="47"/>
                    <a:pt x="5" y="47"/>
                    <a:pt x="6" y="4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7" y="34"/>
                    <a:pt x="17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2" y="43"/>
                    <a:pt x="22" y="4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1"/>
                    <a:pt x="17" y="62"/>
                    <a:pt x="17" y="63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8" y="85"/>
                    <a:pt x="21" y="85"/>
                  </a:cubicBezTo>
                  <a:cubicBezTo>
                    <a:pt x="23" y="85"/>
                    <a:pt x="25" y="83"/>
                    <a:pt x="25" y="80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1"/>
                    <a:pt x="44" y="82"/>
                    <a:pt x="46" y="82"/>
                  </a:cubicBezTo>
                  <a:cubicBezTo>
                    <a:pt x="48" y="81"/>
                    <a:pt x="50" y="78"/>
                    <a:pt x="49" y="76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38"/>
                    <a:pt x="37" y="36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3"/>
                    <a:pt x="35" y="23"/>
                    <a:pt x="35" y="23"/>
                  </a:cubicBezTo>
                  <a:lnTo>
                    <a:pt x="3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6" name="Freeform 266"/>
            <p:cNvSpPr/>
            <p:nvPr/>
          </p:nvSpPr>
          <p:spPr bwMode="auto">
            <a:xfrm>
              <a:off x="2486025" y="1593253"/>
              <a:ext cx="123825" cy="172641"/>
            </a:xfrm>
            <a:custGeom>
              <a:avLst/>
              <a:gdLst>
                <a:gd name="T0" fmla="*/ 33 w 48"/>
                <a:gd name="T1" fmla="*/ 2 h 67"/>
                <a:gd name="T2" fmla="*/ 4 w 48"/>
                <a:gd name="T3" fmla="*/ 15 h 67"/>
                <a:gd name="T4" fmla="*/ 1 w 48"/>
                <a:gd name="T5" fmla="*/ 23 h 67"/>
                <a:gd name="T6" fmla="*/ 5 w 48"/>
                <a:gd name="T7" fmla="*/ 32 h 67"/>
                <a:gd name="T8" fmla="*/ 13 w 48"/>
                <a:gd name="T9" fmla="*/ 35 h 67"/>
                <a:gd name="T10" fmla="*/ 23 w 48"/>
                <a:gd name="T11" fmla="*/ 30 h 67"/>
                <a:gd name="T12" fmla="*/ 39 w 48"/>
                <a:gd name="T13" fmla="*/ 64 h 67"/>
                <a:gd name="T14" fmla="*/ 44 w 48"/>
                <a:gd name="T15" fmla="*/ 66 h 67"/>
                <a:gd name="T16" fmla="*/ 46 w 48"/>
                <a:gd name="T17" fmla="*/ 65 h 67"/>
                <a:gd name="T18" fmla="*/ 48 w 48"/>
                <a:gd name="T19" fmla="*/ 60 h 67"/>
                <a:gd name="T20" fmla="*/ 32 w 48"/>
                <a:gd name="T21" fmla="*/ 26 h 67"/>
                <a:gd name="T22" fmla="*/ 42 w 48"/>
                <a:gd name="T23" fmla="*/ 21 h 67"/>
                <a:gd name="T24" fmla="*/ 45 w 48"/>
                <a:gd name="T25" fmla="*/ 14 h 67"/>
                <a:gd name="T26" fmla="*/ 40 w 48"/>
                <a:gd name="T27" fmla="*/ 4 h 67"/>
                <a:gd name="T28" fmla="*/ 33 w 48"/>
                <a:gd name="T2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7">
                  <a:moveTo>
                    <a:pt x="33" y="2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1" y="17"/>
                    <a:pt x="0" y="20"/>
                    <a:pt x="1" y="2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5"/>
                    <a:pt x="10" y="36"/>
                    <a:pt x="13" y="35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6"/>
                    <a:pt x="42" y="67"/>
                    <a:pt x="44" y="66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8" y="64"/>
                    <a:pt x="48" y="62"/>
                    <a:pt x="48" y="60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5" y="20"/>
                    <a:pt x="46" y="16"/>
                    <a:pt x="45" y="1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2"/>
                    <a:pt x="36" y="0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7" name="Freeform 267"/>
            <p:cNvSpPr>
              <a:spLocks noEditPoints="1"/>
            </p:cNvSpPr>
            <p:nvPr/>
          </p:nvSpPr>
          <p:spPr bwMode="auto">
            <a:xfrm>
              <a:off x="519112" y="2319534"/>
              <a:ext cx="108347" cy="157163"/>
            </a:xfrm>
            <a:custGeom>
              <a:avLst/>
              <a:gdLst>
                <a:gd name="T0" fmla="*/ 27 w 42"/>
                <a:gd name="T1" fmla="*/ 1 h 61"/>
                <a:gd name="T2" fmla="*/ 8 w 42"/>
                <a:gd name="T3" fmla="*/ 3 h 61"/>
                <a:gd name="T4" fmla="*/ 0 w 42"/>
                <a:gd name="T5" fmla="*/ 13 h 61"/>
                <a:gd name="T6" fmla="*/ 5 w 42"/>
                <a:gd name="T7" fmla="*/ 52 h 61"/>
                <a:gd name="T8" fmla="*/ 15 w 42"/>
                <a:gd name="T9" fmla="*/ 60 h 61"/>
                <a:gd name="T10" fmla="*/ 34 w 42"/>
                <a:gd name="T11" fmla="*/ 58 h 61"/>
                <a:gd name="T12" fmla="*/ 42 w 42"/>
                <a:gd name="T13" fmla="*/ 48 h 61"/>
                <a:gd name="T14" fmla="*/ 37 w 42"/>
                <a:gd name="T15" fmla="*/ 9 h 61"/>
                <a:gd name="T16" fmla="*/ 27 w 42"/>
                <a:gd name="T17" fmla="*/ 1 h 61"/>
                <a:gd name="T18" fmla="*/ 38 w 42"/>
                <a:gd name="T19" fmla="*/ 48 h 61"/>
                <a:gd name="T20" fmla="*/ 33 w 42"/>
                <a:gd name="T21" fmla="*/ 54 h 61"/>
                <a:gd name="T22" fmla="*/ 14 w 42"/>
                <a:gd name="T23" fmla="*/ 56 h 61"/>
                <a:gd name="T24" fmla="*/ 9 w 42"/>
                <a:gd name="T25" fmla="*/ 52 h 61"/>
                <a:gd name="T26" fmla="*/ 4 w 42"/>
                <a:gd name="T27" fmla="*/ 13 h 61"/>
                <a:gd name="T28" fmla="*/ 8 w 42"/>
                <a:gd name="T29" fmla="*/ 7 h 61"/>
                <a:gd name="T30" fmla="*/ 27 w 42"/>
                <a:gd name="T31" fmla="*/ 5 h 61"/>
                <a:gd name="T32" fmla="*/ 33 w 42"/>
                <a:gd name="T33" fmla="*/ 9 h 61"/>
                <a:gd name="T34" fmla="*/ 38 w 42"/>
                <a:gd name="T35" fmla="*/ 4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61">
                  <a:moveTo>
                    <a:pt x="27" y="1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3" y="4"/>
                    <a:pt x="0" y="8"/>
                    <a:pt x="0" y="1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6" y="57"/>
                    <a:pt x="10" y="61"/>
                    <a:pt x="15" y="60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9" y="57"/>
                    <a:pt x="42" y="53"/>
                    <a:pt x="42" y="4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4"/>
                    <a:pt x="32" y="0"/>
                    <a:pt x="27" y="1"/>
                  </a:cubicBezTo>
                  <a:close/>
                  <a:moveTo>
                    <a:pt x="38" y="48"/>
                  </a:moveTo>
                  <a:cubicBezTo>
                    <a:pt x="38" y="51"/>
                    <a:pt x="36" y="54"/>
                    <a:pt x="33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2" y="57"/>
                    <a:pt x="9" y="55"/>
                    <a:pt x="9" y="5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0"/>
                    <a:pt x="6" y="7"/>
                    <a:pt x="8" y="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4"/>
                    <a:pt x="33" y="6"/>
                    <a:pt x="33" y="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8" name="Freeform 268"/>
            <p:cNvSpPr/>
            <p:nvPr/>
          </p:nvSpPr>
          <p:spPr bwMode="auto">
            <a:xfrm>
              <a:off x="569119" y="2435025"/>
              <a:ext cx="20240" cy="17860"/>
            </a:xfrm>
            <a:custGeom>
              <a:avLst/>
              <a:gdLst>
                <a:gd name="T0" fmla="*/ 6 w 8"/>
                <a:gd name="T1" fmla="*/ 0 h 7"/>
                <a:gd name="T2" fmla="*/ 2 w 8"/>
                <a:gd name="T3" fmla="*/ 1 h 7"/>
                <a:gd name="T4" fmla="*/ 0 w 8"/>
                <a:gd name="T5" fmla="*/ 2 h 7"/>
                <a:gd name="T6" fmla="*/ 1 w 8"/>
                <a:gd name="T7" fmla="*/ 6 h 7"/>
                <a:gd name="T8" fmla="*/ 3 w 8"/>
                <a:gd name="T9" fmla="*/ 7 h 7"/>
                <a:gd name="T10" fmla="*/ 7 w 8"/>
                <a:gd name="T11" fmla="*/ 7 h 7"/>
                <a:gd name="T12" fmla="*/ 8 w 8"/>
                <a:gd name="T13" fmla="*/ 5 h 7"/>
                <a:gd name="T14" fmla="*/ 7 w 8"/>
                <a:gd name="T15" fmla="*/ 1 h 7"/>
                <a:gd name="T16" fmla="*/ 6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9" name="Freeform 269"/>
            <p:cNvSpPr/>
            <p:nvPr/>
          </p:nvSpPr>
          <p:spPr bwMode="auto">
            <a:xfrm>
              <a:off x="534591" y="2339775"/>
              <a:ext cx="72628" cy="92869"/>
            </a:xfrm>
            <a:custGeom>
              <a:avLst/>
              <a:gdLst>
                <a:gd name="T0" fmla="*/ 23 w 28"/>
                <a:gd name="T1" fmla="*/ 0 h 36"/>
                <a:gd name="T2" fmla="*/ 2 w 28"/>
                <a:gd name="T3" fmla="*/ 3 h 36"/>
                <a:gd name="T4" fmla="*/ 0 w 28"/>
                <a:gd name="T5" fmla="*/ 5 h 36"/>
                <a:gd name="T6" fmla="*/ 4 w 28"/>
                <a:gd name="T7" fmla="*/ 35 h 36"/>
                <a:gd name="T8" fmla="*/ 6 w 28"/>
                <a:gd name="T9" fmla="*/ 36 h 36"/>
                <a:gd name="T10" fmla="*/ 27 w 28"/>
                <a:gd name="T11" fmla="*/ 33 h 36"/>
                <a:gd name="T12" fmla="*/ 28 w 28"/>
                <a:gd name="T13" fmla="*/ 32 h 36"/>
                <a:gd name="T14" fmla="*/ 25 w 28"/>
                <a:gd name="T15" fmla="*/ 2 h 36"/>
                <a:gd name="T16" fmla="*/ 23 w 2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6">
                  <a:moveTo>
                    <a:pt x="23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5" y="36"/>
                    <a:pt x="6" y="36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3"/>
                    <a:pt x="28" y="33"/>
                    <a:pt x="28" y="3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0" name="Freeform 270"/>
            <p:cNvSpPr>
              <a:spLocks noEditPoints="1"/>
            </p:cNvSpPr>
            <p:nvPr/>
          </p:nvSpPr>
          <p:spPr bwMode="auto">
            <a:xfrm>
              <a:off x="1572816" y="2151656"/>
              <a:ext cx="120253" cy="172641"/>
            </a:xfrm>
            <a:custGeom>
              <a:avLst/>
              <a:gdLst>
                <a:gd name="T0" fmla="*/ 30 w 47"/>
                <a:gd name="T1" fmla="*/ 1 h 67"/>
                <a:gd name="T2" fmla="*/ 9 w 47"/>
                <a:gd name="T3" fmla="*/ 4 h 67"/>
                <a:gd name="T4" fmla="*/ 0 w 47"/>
                <a:gd name="T5" fmla="*/ 15 h 67"/>
                <a:gd name="T6" fmla="*/ 6 w 47"/>
                <a:gd name="T7" fmla="*/ 58 h 67"/>
                <a:gd name="T8" fmla="*/ 17 w 47"/>
                <a:gd name="T9" fmla="*/ 66 h 67"/>
                <a:gd name="T10" fmla="*/ 38 w 47"/>
                <a:gd name="T11" fmla="*/ 64 h 67"/>
                <a:gd name="T12" fmla="*/ 46 w 47"/>
                <a:gd name="T13" fmla="*/ 53 h 67"/>
                <a:gd name="T14" fmla="*/ 41 w 47"/>
                <a:gd name="T15" fmla="*/ 10 h 67"/>
                <a:gd name="T16" fmla="*/ 30 w 47"/>
                <a:gd name="T17" fmla="*/ 1 h 67"/>
                <a:gd name="T18" fmla="*/ 42 w 47"/>
                <a:gd name="T19" fmla="*/ 53 h 67"/>
                <a:gd name="T20" fmla="*/ 37 w 47"/>
                <a:gd name="T21" fmla="*/ 60 h 67"/>
                <a:gd name="T22" fmla="*/ 16 w 47"/>
                <a:gd name="T23" fmla="*/ 62 h 67"/>
                <a:gd name="T24" fmla="*/ 10 w 47"/>
                <a:gd name="T25" fmla="*/ 57 h 67"/>
                <a:gd name="T26" fmla="*/ 5 w 47"/>
                <a:gd name="T27" fmla="*/ 14 h 67"/>
                <a:gd name="T28" fmla="*/ 10 w 47"/>
                <a:gd name="T29" fmla="*/ 8 h 67"/>
                <a:gd name="T30" fmla="*/ 30 w 47"/>
                <a:gd name="T31" fmla="*/ 5 h 67"/>
                <a:gd name="T32" fmla="*/ 37 w 47"/>
                <a:gd name="T33" fmla="*/ 10 h 67"/>
                <a:gd name="T34" fmla="*/ 42 w 47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7">
                  <a:moveTo>
                    <a:pt x="30" y="1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4" y="4"/>
                    <a:pt x="0" y="9"/>
                    <a:pt x="0" y="15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63"/>
                    <a:pt x="11" y="67"/>
                    <a:pt x="17" y="66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3" y="63"/>
                    <a:pt x="47" y="58"/>
                    <a:pt x="46" y="53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4"/>
                    <a:pt x="35" y="0"/>
                    <a:pt x="30" y="1"/>
                  </a:cubicBezTo>
                  <a:close/>
                  <a:moveTo>
                    <a:pt x="42" y="53"/>
                  </a:moveTo>
                  <a:cubicBezTo>
                    <a:pt x="42" y="57"/>
                    <a:pt x="40" y="59"/>
                    <a:pt x="37" y="60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3" y="63"/>
                    <a:pt x="10" y="60"/>
                    <a:pt x="10" y="5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1"/>
                    <a:pt x="7" y="8"/>
                    <a:pt x="10" y="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3" y="5"/>
                    <a:pt x="36" y="7"/>
                    <a:pt x="37" y="10"/>
                  </a:cubicBezTo>
                  <a:lnTo>
                    <a:pt x="42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1" name="Freeform 271"/>
            <p:cNvSpPr/>
            <p:nvPr/>
          </p:nvSpPr>
          <p:spPr bwMode="auto">
            <a:xfrm>
              <a:off x="1628775" y="2280243"/>
              <a:ext cx="20240" cy="20241"/>
            </a:xfrm>
            <a:custGeom>
              <a:avLst/>
              <a:gdLst>
                <a:gd name="T0" fmla="*/ 6 w 8"/>
                <a:gd name="T1" fmla="*/ 0 h 8"/>
                <a:gd name="T2" fmla="*/ 1 w 8"/>
                <a:gd name="T3" fmla="*/ 0 h 8"/>
                <a:gd name="T4" fmla="*/ 0 w 8"/>
                <a:gd name="T5" fmla="*/ 2 h 8"/>
                <a:gd name="T6" fmla="*/ 0 w 8"/>
                <a:gd name="T7" fmla="*/ 6 h 8"/>
                <a:gd name="T8" fmla="*/ 2 w 8"/>
                <a:gd name="T9" fmla="*/ 8 h 8"/>
                <a:gd name="T10" fmla="*/ 6 w 8"/>
                <a:gd name="T11" fmla="*/ 7 h 8"/>
                <a:gd name="T12" fmla="*/ 8 w 8"/>
                <a:gd name="T13" fmla="*/ 6 h 8"/>
                <a:gd name="T14" fmla="*/ 7 w 8"/>
                <a:gd name="T15" fmla="*/ 1 h 8"/>
                <a:gd name="T16" fmla="*/ 6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2" name="Freeform 272"/>
            <p:cNvSpPr/>
            <p:nvPr/>
          </p:nvSpPr>
          <p:spPr bwMode="auto">
            <a:xfrm>
              <a:off x="1590675" y="2174278"/>
              <a:ext cx="79772" cy="103585"/>
            </a:xfrm>
            <a:custGeom>
              <a:avLst/>
              <a:gdLst>
                <a:gd name="T0" fmla="*/ 25 w 31"/>
                <a:gd name="T1" fmla="*/ 0 h 40"/>
                <a:gd name="T2" fmla="*/ 2 w 31"/>
                <a:gd name="T3" fmla="*/ 3 h 40"/>
                <a:gd name="T4" fmla="*/ 0 w 31"/>
                <a:gd name="T5" fmla="*/ 5 h 40"/>
                <a:gd name="T6" fmla="*/ 4 w 31"/>
                <a:gd name="T7" fmla="*/ 38 h 40"/>
                <a:gd name="T8" fmla="*/ 6 w 31"/>
                <a:gd name="T9" fmla="*/ 40 h 40"/>
                <a:gd name="T10" fmla="*/ 30 w 31"/>
                <a:gd name="T11" fmla="*/ 37 h 40"/>
                <a:gd name="T12" fmla="*/ 31 w 31"/>
                <a:gd name="T13" fmla="*/ 35 h 40"/>
                <a:gd name="T14" fmla="*/ 27 w 31"/>
                <a:gd name="T15" fmla="*/ 2 h 40"/>
                <a:gd name="T16" fmla="*/ 25 w 3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0">
                  <a:moveTo>
                    <a:pt x="25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9"/>
                    <a:pt x="5" y="40"/>
                    <a:pt x="6" y="40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1" y="36"/>
                    <a:pt x="31" y="35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3" name="Freeform 273"/>
            <p:cNvSpPr>
              <a:spLocks noEditPoints="1"/>
            </p:cNvSpPr>
            <p:nvPr/>
          </p:nvSpPr>
          <p:spPr bwMode="auto">
            <a:xfrm>
              <a:off x="3108722" y="1288453"/>
              <a:ext cx="121444" cy="172641"/>
            </a:xfrm>
            <a:custGeom>
              <a:avLst/>
              <a:gdLst>
                <a:gd name="T0" fmla="*/ 30 w 47"/>
                <a:gd name="T1" fmla="*/ 0 h 67"/>
                <a:gd name="T2" fmla="*/ 9 w 47"/>
                <a:gd name="T3" fmla="*/ 3 h 67"/>
                <a:gd name="T4" fmla="*/ 1 w 47"/>
                <a:gd name="T5" fmla="*/ 14 h 67"/>
                <a:gd name="T6" fmla="*/ 6 w 47"/>
                <a:gd name="T7" fmla="*/ 57 h 67"/>
                <a:gd name="T8" fmla="*/ 17 w 47"/>
                <a:gd name="T9" fmla="*/ 66 h 67"/>
                <a:gd name="T10" fmla="*/ 38 w 47"/>
                <a:gd name="T11" fmla="*/ 63 h 67"/>
                <a:gd name="T12" fmla="*/ 47 w 47"/>
                <a:gd name="T13" fmla="*/ 52 h 67"/>
                <a:gd name="T14" fmla="*/ 41 w 47"/>
                <a:gd name="T15" fmla="*/ 9 h 67"/>
                <a:gd name="T16" fmla="*/ 30 w 47"/>
                <a:gd name="T17" fmla="*/ 0 h 67"/>
                <a:gd name="T18" fmla="*/ 42 w 47"/>
                <a:gd name="T19" fmla="*/ 53 h 67"/>
                <a:gd name="T20" fmla="*/ 38 w 47"/>
                <a:gd name="T21" fmla="*/ 59 h 67"/>
                <a:gd name="T22" fmla="*/ 17 w 47"/>
                <a:gd name="T23" fmla="*/ 62 h 67"/>
                <a:gd name="T24" fmla="*/ 10 w 47"/>
                <a:gd name="T25" fmla="*/ 57 h 67"/>
                <a:gd name="T26" fmla="*/ 5 w 47"/>
                <a:gd name="T27" fmla="*/ 13 h 67"/>
                <a:gd name="T28" fmla="*/ 10 w 47"/>
                <a:gd name="T29" fmla="*/ 7 h 67"/>
                <a:gd name="T30" fmla="*/ 31 w 47"/>
                <a:gd name="T31" fmla="*/ 5 h 67"/>
                <a:gd name="T32" fmla="*/ 37 w 47"/>
                <a:gd name="T33" fmla="*/ 10 h 67"/>
                <a:gd name="T34" fmla="*/ 42 w 47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7">
                  <a:moveTo>
                    <a:pt x="30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4" y="4"/>
                    <a:pt x="0" y="9"/>
                    <a:pt x="1" y="14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63"/>
                    <a:pt x="12" y="67"/>
                    <a:pt x="17" y="66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43" y="63"/>
                    <a:pt x="47" y="58"/>
                    <a:pt x="47" y="5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4"/>
                    <a:pt x="36" y="0"/>
                    <a:pt x="30" y="0"/>
                  </a:cubicBezTo>
                  <a:close/>
                  <a:moveTo>
                    <a:pt x="42" y="53"/>
                  </a:moveTo>
                  <a:cubicBezTo>
                    <a:pt x="43" y="56"/>
                    <a:pt x="41" y="59"/>
                    <a:pt x="38" y="5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4" y="62"/>
                    <a:pt x="11" y="60"/>
                    <a:pt x="10" y="5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0"/>
                    <a:pt x="7" y="8"/>
                    <a:pt x="10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4"/>
                    <a:pt x="37" y="7"/>
                    <a:pt x="37" y="10"/>
                  </a:cubicBezTo>
                  <a:lnTo>
                    <a:pt x="42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4" name="Freeform 274"/>
            <p:cNvSpPr/>
            <p:nvPr/>
          </p:nvSpPr>
          <p:spPr bwMode="auto">
            <a:xfrm>
              <a:off x="3165872" y="1414660"/>
              <a:ext cx="20240" cy="21431"/>
            </a:xfrm>
            <a:custGeom>
              <a:avLst/>
              <a:gdLst>
                <a:gd name="T0" fmla="*/ 6 w 8"/>
                <a:gd name="T1" fmla="*/ 0 h 8"/>
                <a:gd name="T2" fmla="*/ 2 w 8"/>
                <a:gd name="T3" fmla="*/ 1 h 8"/>
                <a:gd name="T4" fmla="*/ 0 w 8"/>
                <a:gd name="T5" fmla="*/ 3 h 8"/>
                <a:gd name="T6" fmla="*/ 1 w 8"/>
                <a:gd name="T7" fmla="*/ 7 h 8"/>
                <a:gd name="T8" fmla="*/ 3 w 8"/>
                <a:gd name="T9" fmla="*/ 8 h 8"/>
                <a:gd name="T10" fmla="*/ 7 w 8"/>
                <a:gd name="T11" fmla="*/ 8 h 8"/>
                <a:gd name="T12" fmla="*/ 8 w 8"/>
                <a:gd name="T13" fmla="*/ 6 h 8"/>
                <a:gd name="T14" fmla="*/ 8 w 8"/>
                <a:gd name="T15" fmla="*/ 2 h 8"/>
                <a:gd name="T16" fmla="*/ 6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5" name="Freeform 275"/>
            <p:cNvSpPr/>
            <p:nvPr/>
          </p:nvSpPr>
          <p:spPr bwMode="auto">
            <a:xfrm>
              <a:off x="3128962" y="1312265"/>
              <a:ext cx="79772" cy="100013"/>
            </a:xfrm>
            <a:custGeom>
              <a:avLst/>
              <a:gdLst>
                <a:gd name="T0" fmla="*/ 25 w 31"/>
                <a:gd name="T1" fmla="*/ 0 h 39"/>
                <a:gd name="T2" fmla="*/ 1 w 31"/>
                <a:gd name="T3" fmla="*/ 3 h 39"/>
                <a:gd name="T4" fmla="*/ 0 w 31"/>
                <a:gd name="T5" fmla="*/ 4 h 39"/>
                <a:gd name="T6" fmla="*/ 4 w 31"/>
                <a:gd name="T7" fmla="*/ 38 h 39"/>
                <a:gd name="T8" fmla="*/ 6 w 31"/>
                <a:gd name="T9" fmla="*/ 39 h 39"/>
                <a:gd name="T10" fmla="*/ 29 w 31"/>
                <a:gd name="T11" fmla="*/ 36 h 39"/>
                <a:gd name="T12" fmla="*/ 31 w 31"/>
                <a:gd name="T13" fmla="*/ 34 h 39"/>
                <a:gd name="T14" fmla="*/ 27 w 31"/>
                <a:gd name="T15" fmla="*/ 1 h 39"/>
                <a:gd name="T16" fmla="*/ 25 w 31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9">
                  <a:moveTo>
                    <a:pt x="25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5" y="39"/>
                    <a:pt x="6" y="3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1" y="35"/>
                    <a:pt x="31" y="34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6" name="Freeform 276"/>
            <p:cNvSpPr>
              <a:spLocks noEditPoints="1"/>
            </p:cNvSpPr>
            <p:nvPr/>
          </p:nvSpPr>
          <p:spPr bwMode="auto">
            <a:xfrm>
              <a:off x="3345656" y="2836265"/>
              <a:ext cx="123825" cy="172641"/>
            </a:xfrm>
            <a:custGeom>
              <a:avLst/>
              <a:gdLst>
                <a:gd name="T0" fmla="*/ 31 w 48"/>
                <a:gd name="T1" fmla="*/ 1 h 67"/>
                <a:gd name="T2" fmla="*/ 10 w 48"/>
                <a:gd name="T3" fmla="*/ 3 h 67"/>
                <a:gd name="T4" fmla="*/ 1 w 48"/>
                <a:gd name="T5" fmla="*/ 14 h 67"/>
                <a:gd name="T6" fmla="*/ 6 w 48"/>
                <a:gd name="T7" fmla="*/ 58 h 67"/>
                <a:gd name="T8" fmla="*/ 17 w 48"/>
                <a:gd name="T9" fmla="*/ 66 h 67"/>
                <a:gd name="T10" fmla="*/ 38 w 48"/>
                <a:gd name="T11" fmla="*/ 64 h 67"/>
                <a:gd name="T12" fmla="*/ 47 w 48"/>
                <a:gd name="T13" fmla="*/ 53 h 67"/>
                <a:gd name="T14" fmla="*/ 42 w 48"/>
                <a:gd name="T15" fmla="*/ 9 h 67"/>
                <a:gd name="T16" fmla="*/ 31 w 48"/>
                <a:gd name="T17" fmla="*/ 1 h 67"/>
                <a:gd name="T18" fmla="*/ 43 w 48"/>
                <a:gd name="T19" fmla="*/ 53 h 67"/>
                <a:gd name="T20" fmla="*/ 38 w 48"/>
                <a:gd name="T21" fmla="*/ 59 h 67"/>
                <a:gd name="T22" fmla="*/ 17 w 48"/>
                <a:gd name="T23" fmla="*/ 62 h 67"/>
                <a:gd name="T24" fmla="*/ 11 w 48"/>
                <a:gd name="T25" fmla="*/ 57 h 67"/>
                <a:gd name="T26" fmla="*/ 5 w 48"/>
                <a:gd name="T27" fmla="*/ 14 h 67"/>
                <a:gd name="T28" fmla="*/ 10 w 48"/>
                <a:gd name="T29" fmla="*/ 8 h 67"/>
                <a:gd name="T30" fmla="*/ 31 w 48"/>
                <a:gd name="T31" fmla="*/ 5 h 67"/>
                <a:gd name="T32" fmla="*/ 37 w 48"/>
                <a:gd name="T33" fmla="*/ 10 h 67"/>
                <a:gd name="T34" fmla="*/ 43 w 48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67">
                  <a:moveTo>
                    <a:pt x="31" y="1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4"/>
                    <a:pt x="0" y="9"/>
                    <a:pt x="1" y="14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7" y="63"/>
                    <a:pt x="12" y="67"/>
                    <a:pt x="17" y="66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4" y="63"/>
                    <a:pt x="48" y="58"/>
                    <a:pt x="47" y="5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4"/>
                    <a:pt x="36" y="0"/>
                    <a:pt x="31" y="1"/>
                  </a:cubicBezTo>
                  <a:close/>
                  <a:moveTo>
                    <a:pt x="43" y="53"/>
                  </a:moveTo>
                  <a:cubicBezTo>
                    <a:pt x="43" y="56"/>
                    <a:pt x="41" y="59"/>
                    <a:pt x="38" y="5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4" y="62"/>
                    <a:pt x="11" y="60"/>
                    <a:pt x="11" y="5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1"/>
                    <a:pt x="7" y="8"/>
                    <a:pt x="10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5"/>
                    <a:pt x="37" y="7"/>
                    <a:pt x="37" y="10"/>
                  </a:cubicBezTo>
                  <a:lnTo>
                    <a:pt x="43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7" name="Freeform 277"/>
            <p:cNvSpPr/>
            <p:nvPr/>
          </p:nvSpPr>
          <p:spPr bwMode="auto">
            <a:xfrm>
              <a:off x="3402806" y="2962471"/>
              <a:ext cx="22622" cy="23813"/>
            </a:xfrm>
            <a:custGeom>
              <a:avLst/>
              <a:gdLst>
                <a:gd name="T0" fmla="*/ 6 w 9"/>
                <a:gd name="T1" fmla="*/ 1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8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8" name="Freeform 278"/>
            <p:cNvSpPr/>
            <p:nvPr/>
          </p:nvSpPr>
          <p:spPr bwMode="auto">
            <a:xfrm>
              <a:off x="3365896" y="2860078"/>
              <a:ext cx="79772" cy="100013"/>
            </a:xfrm>
            <a:custGeom>
              <a:avLst/>
              <a:gdLst>
                <a:gd name="T0" fmla="*/ 25 w 31"/>
                <a:gd name="T1" fmla="*/ 0 h 39"/>
                <a:gd name="T2" fmla="*/ 1 w 31"/>
                <a:gd name="T3" fmla="*/ 3 h 39"/>
                <a:gd name="T4" fmla="*/ 0 w 31"/>
                <a:gd name="T5" fmla="*/ 5 h 39"/>
                <a:gd name="T6" fmla="*/ 4 w 31"/>
                <a:gd name="T7" fmla="*/ 38 h 39"/>
                <a:gd name="T8" fmla="*/ 6 w 31"/>
                <a:gd name="T9" fmla="*/ 39 h 39"/>
                <a:gd name="T10" fmla="*/ 29 w 31"/>
                <a:gd name="T11" fmla="*/ 36 h 39"/>
                <a:gd name="T12" fmla="*/ 31 w 31"/>
                <a:gd name="T13" fmla="*/ 35 h 39"/>
                <a:gd name="T14" fmla="*/ 27 w 31"/>
                <a:gd name="T15" fmla="*/ 1 h 39"/>
                <a:gd name="T16" fmla="*/ 25 w 31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9">
                  <a:moveTo>
                    <a:pt x="25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5" y="39"/>
                    <a:pt x="6" y="3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1" y="36"/>
                    <a:pt x="31" y="3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89" name="文本框 288"/>
          <p:cNvSpPr txBox="1"/>
          <p:nvPr/>
        </p:nvSpPr>
        <p:spPr>
          <a:xfrm rot="20269394">
            <a:off x="2557043" y="568541"/>
            <a:ext cx="2031325" cy="830997"/>
          </a:xfrm>
          <a:prstGeom prst="rect">
            <a:avLst/>
          </a:prstGeom>
          <a:solidFill>
            <a:srgbClr val="FCCC54"/>
          </a:solidFill>
        </p:spPr>
        <p:txBody>
          <a:bodyPr wrap="none" rtlCol="0">
            <a:spAutoFit/>
          </a:bodyPr>
          <a:lstStyle/>
          <a:p>
            <a:r>
              <a:rPr lang="zh-CN" altLang="en-US" sz="4800" kern="1200" dirty="0" smtClean="0">
                <a:solidFill>
                  <a:schemeClr val="tx1"/>
                </a:solidFill>
                <a:latin typeface="方正苏新诗柳楷简体-yolan" panose="02000000000000000000" pitchFamily="2" charset="-122"/>
                <a:ea typeface="方正苏新诗柳楷简体-yolan" panose="02000000000000000000" pitchFamily="2" charset="-122"/>
                <a:cs typeface="方正苏新诗柳楷简体-yolan" panose="02000000000000000000" pitchFamily="2" charset="-122"/>
              </a:rPr>
              <a:t>划重点</a:t>
            </a:r>
            <a:endParaRPr lang="zh-CN" altLang="en-US" sz="4800" kern="1200" dirty="0">
              <a:solidFill>
                <a:schemeClr val="tx1"/>
              </a:solidFill>
              <a:latin typeface="方正苏新诗柳楷简体-yolan" panose="02000000000000000000" pitchFamily="2" charset="-122"/>
              <a:ea typeface="方正苏新诗柳楷简体-yolan" panose="02000000000000000000" pitchFamily="2" charset="-122"/>
              <a:cs typeface="方正苏新诗柳楷简体-yolan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28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6"/>
          <p:cNvGrpSpPr>
            <a:grpSpLocks noChangeAspect="1"/>
          </p:cNvGrpSpPr>
          <p:nvPr/>
        </p:nvGrpSpPr>
        <p:grpSpPr bwMode="auto">
          <a:xfrm>
            <a:off x="1108574" y="2937879"/>
            <a:ext cx="1158875" cy="2000249"/>
            <a:chOff x="1449" y="1496"/>
            <a:chExt cx="730" cy="1260"/>
          </a:xfrm>
          <a:blipFill rotWithShape="1">
            <a:blip r:embed="rId1"/>
            <a:tile tx="0" ty="0" sx="100000" sy="100000" flip="none" algn="tl"/>
          </a:blipFill>
        </p:grpSpPr>
        <p:sp>
          <p:nvSpPr>
            <p:cNvPr id="13" name="Freeform 17"/>
            <p:cNvSpPr>
              <a:spLocks noEditPoints="1"/>
            </p:cNvSpPr>
            <p:nvPr/>
          </p:nvSpPr>
          <p:spPr bwMode="auto">
            <a:xfrm>
              <a:off x="1449" y="1496"/>
              <a:ext cx="730" cy="1260"/>
            </a:xfrm>
            <a:custGeom>
              <a:avLst/>
              <a:gdLst>
                <a:gd name="T0" fmla="*/ 609 w 684"/>
                <a:gd name="T1" fmla="*/ 553 h 1183"/>
                <a:gd name="T2" fmla="*/ 448 w 684"/>
                <a:gd name="T3" fmla="*/ 401 h 1183"/>
                <a:gd name="T4" fmla="*/ 269 w 684"/>
                <a:gd name="T5" fmla="*/ 315 h 1183"/>
                <a:gd name="T6" fmla="*/ 94 w 684"/>
                <a:gd name="T7" fmla="*/ 233 h 1183"/>
                <a:gd name="T8" fmla="*/ 88 w 684"/>
                <a:gd name="T9" fmla="*/ 655 h 1183"/>
                <a:gd name="T10" fmla="*/ 70 w 684"/>
                <a:gd name="T11" fmla="*/ 918 h 1183"/>
                <a:gd name="T12" fmla="*/ 139 w 684"/>
                <a:gd name="T13" fmla="*/ 1167 h 1183"/>
                <a:gd name="T14" fmla="*/ 202 w 684"/>
                <a:gd name="T15" fmla="*/ 975 h 1183"/>
                <a:gd name="T16" fmla="*/ 70 w 684"/>
                <a:gd name="T17" fmla="*/ 734 h 1183"/>
                <a:gd name="T18" fmla="*/ 278 w 684"/>
                <a:gd name="T19" fmla="*/ 562 h 1183"/>
                <a:gd name="T20" fmla="*/ 307 w 684"/>
                <a:gd name="T21" fmla="*/ 754 h 1183"/>
                <a:gd name="T22" fmla="*/ 323 w 684"/>
                <a:gd name="T23" fmla="*/ 769 h 1183"/>
                <a:gd name="T24" fmla="*/ 322 w 684"/>
                <a:gd name="T25" fmla="*/ 948 h 1183"/>
                <a:gd name="T26" fmla="*/ 345 w 684"/>
                <a:gd name="T27" fmla="*/ 765 h 1183"/>
                <a:gd name="T28" fmla="*/ 457 w 684"/>
                <a:gd name="T29" fmla="*/ 753 h 1183"/>
                <a:gd name="T30" fmla="*/ 553 w 684"/>
                <a:gd name="T31" fmla="*/ 815 h 1183"/>
                <a:gd name="T32" fmla="*/ 388 w 684"/>
                <a:gd name="T33" fmla="*/ 1179 h 1183"/>
                <a:gd name="T34" fmla="*/ 445 w 684"/>
                <a:gd name="T35" fmla="*/ 1002 h 1183"/>
                <a:gd name="T36" fmla="*/ 666 w 684"/>
                <a:gd name="T37" fmla="*/ 692 h 1183"/>
                <a:gd name="T38" fmla="*/ 200 w 684"/>
                <a:gd name="T39" fmla="*/ 558 h 1183"/>
                <a:gd name="T40" fmla="*/ 132 w 684"/>
                <a:gd name="T41" fmla="*/ 509 h 1183"/>
                <a:gd name="T42" fmla="*/ 123 w 684"/>
                <a:gd name="T43" fmla="*/ 61 h 1183"/>
                <a:gd name="T44" fmla="*/ 241 w 684"/>
                <a:gd name="T45" fmla="*/ 532 h 1183"/>
                <a:gd name="T46" fmla="*/ 388 w 684"/>
                <a:gd name="T47" fmla="*/ 620 h 1183"/>
                <a:gd name="T48" fmla="*/ 406 w 684"/>
                <a:gd name="T49" fmla="*/ 459 h 1183"/>
                <a:gd name="T50" fmla="*/ 305 w 684"/>
                <a:gd name="T51" fmla="*/ 567 h 1183"/>
                <a:gd name="T52" fmla="*/ 444 w 684"/>
                <a:gd name="T53" fmla="*/ 423 h 1183"/>
                <a:gd name="T54" fmla="*/ 423 w 684"/>
                <a:gd name="T55" fmla="*/ 643 h 1183"/>
                <a:gd name="T56" fmla="*/ 415 w 684"/>
                <a:gd name="T57" fmla="*/ 724 h 1183"/>
                <a:gd name="T58" fmla="*/ 428 w 684"/>
                <a:gd name="T59" fmla="*/ 654 h 1183"/>
                <a:gd name="T60" fmla="*/ 574 w 684"/>
                <a:gd name="T61" fmla="*/ 534 h 1183"/>
                <a:gd name="T62" fmla="*/ 415 w 684"/>
                <a:gd name="T63" fmla="*/ 724 h 1183"/>
                <a:gd name="T64" fmla="*/ 476 w 684"/>
                <a:gd name="T65" fmla="*/ 750 h 1183"/>
                <a:gd name="T66" fmla="*/ 607 w 684"/>
                <a:gd name="T67" fmla="*/ 631 h 1183"/>
                <a:gd name="T68" fmla="*/ 517 w 684"/>
                <a:gd name="T69" fmla="*/ 804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4" h="1183">
                  <a:moveTo>
                    <a:pt x="612" y="606"/>
                  </a:moveTo>
                  <a:cubicBezTo>
                    <a:pt x="615" y="584"/>
                    <a:pt x="613" y="565"/>
                    <a:pt x="609" y="553"/>
                  </a:cubicBezTo>
                  <a:cubicBezTo>
                    <a:pt x="599" y="516"/>
                    <a:pt x="568" y="479"/>
                    <a:pt x="517" y="483"/>
                  </a:cubicBezTo>
                  <a:cubicBezTo>
                    <a:pt x="514" y="445"/>
                    <a:pt x="477" y="404"/>
                    <a:pt x="448" y="401"/>
                  </a:cubicBezTo>
                  <a:cubicBezTo>
                    <a:pt x="329" y="387"/>
                    <a:pt x="263" y="490"/>
                    <a:pt x="263" y="490"/>
                  </a:cubicBezTo>
                  <a:cubicBezTo>
                    <a:pt x="263" y="490"/>
                    <a:pt x="253" y="433"/>
                    <a:pt x="269" y="315"/>
                  </a:cubicBezTo>
                  <a:cubicBezTo>
                    <a:pt x="290" y="158"/>
                    <a:pt x="232" y="0"/>
                    <a:pt x="116" y="36"/>
                  </a:cubicBezTo>
                  <a:cubicBezTo>
                    <a:pt x="0" y="72"/>
                    <a:pt x="71" y="136"/>
                    <a:pt x="94" y="233"/>
                  </a:cubicBezTo>
                  <a:cubicBezTo>
                    <a:pt x="117" y="330"/>
                    <a:pt x="117" y="454"/>
                    <a:pt x="110" y="505"/>
                  </a:cubicBezTo>
                  <a:cubicBezTo>
                    <a:pt x="104" y="546"/>
                    <a:pt x="92" y="624"/>
                    <a:pt x="88" y="655"/>
                  </a:cubicBezTo>
                  <a:cubicBezTo>
                    <a:pt x="69" y="678"/>
                    <a:pt x="57" y="697"/>
                    <a:pt x="54" y="711"/>
                  </a:cubicBezTo>
                  <a:cubicBezTo>
                    <a:pt x="45" y="741"/>
                    <a:pt x="31" y="868"/>
                    <a:pt x="70" y="918"/>
                  </a:cubicBezTo>
                  <a:cubicBezTo>
                    <a:pt x="109" y="969"/>
                    <a:pt x="148" y="980"/>
                    <a:pt x="177" y="979"/>
                  </a:cubicBezTo>
                  <a:cubicBezTo>
                    <a:pt x="203" y="1073"/>
                    <a:pt x="139" y="1167"/>
                    <a:pt x="139" y="1167"/>
                  </a:cubicBezTo>
                  <a:cubicBezTo>
                    <a:pt x="153" y="1174"/>
                    <a:pt x="153" y="1174"/>
                    <a:pt x="153" y="1174"/>
                  </a:cubicBezTo>
                  <a:cubicBezTo>
                    <a:pt x="220" y="1102"/>
                    <a:pt x="207" y="1002"/>
                    <a:pt x="202" y="975"/>
                  </a:cubicBezTo>
                  <a:cubicBezTo>
                    <a:pt x="215" y="971"/>
                    <a:pt x="223" y="966"/>
                    <a:pt x="223" y="966"/>
                  </a:cubicBezTo>
                  <a:cubicBezTo>
                    <a:pt x="50" y="954"/>
                    <a:pt x="64" y="794"/>
                    <a:pt x="70" y="734"/>
                  </a:cubicBezTo>
                  <a:cubicBezTo>
                    <a:pt x="76" y="674"/>
                    <a:pt x="155" y="611"/>
                    <a:pt x="205" y="572"/>
                  </a:cubicBezTo>
                  <a:cubicBezTo>
                    <a:pt x="254" y="533"/>
                    <a:pt x="270" y="550"/>
                    <a:pt x="278" y="562"/>
                  </a:cubicBezTo>
                  <a:cubicBezTo>
                    <a:pt x="326" y="637"/>
                    <a:pt x="384" y="625"/>
                    <a:pt x="408" y="655"/>
                  </a:cubicBezTo>
                  <a:cubicBezTo>
                    <a:pt x="432" y="685"/>
                    <a:pt x="388" y="757"/>
                    <a:pt x="307" y="754"/>
                  </a:cubicBezTo>
                  <a:cubicBezTo>
                    <a:pt x="226" y="751"/>
                    <a:pt x="207" y="675"/>
                    <a:pt x="207" y="675"/>
                  </a:cubicBezTo>
                  <a:cubicBezTo>
                    <a:pt x="216" y="753"/>
                    <a:pt x="271" y="775"/>
                    <a:pt x="323" y="769"/>
                  </a:cubicBezTo>
                  <a:cubicBezTo>
                    <a:pt x="342" y="782"/>
                    <a:pt x="376" y="814"/>
                    <a:pt x="370" y="868"/>
                  </a:cubicBezTo>
                  <a:cubicBezTo>
                    <a:pt x="363" y="933"/>
                    <a:pt x="322" y="948"/>
                    <a:pt x="322" y="948"/>
                  </a:cubicBezTo>
                  <a:cubicBezTo>
                    <a:pt x="322" y="948"/>
                    <a:pt x="390" y="939"/>
                    <a:pt x="390" y="866"/>
                  </a:cubicBezTo>
                  <a:cubicBezTo>
                    <a:pt x="390" y="808"/>
                    <a:pt x="363" y="777"/>
                    <a:pt x="345" y="765"/>
                  </a:cubicBezTo>
                  <a:cubicBezTo>
                    <a:pt x="366" y="759"/>
                    <a:pt x="386" y="749"/>
                    <a:pt x="400" y="738"/>
                  </a:cubicBezTo>
                  <a:cubicBezTo>
                    <a:pt x="409" y="745"/>
                    <a:pt x="427" y="755"/>
                    <a:pt x="457" y="753"/>
                  </a:cubicBezTo>
                  <a:cubicBezTo>
                    <a:pt x="456" y="773"/>
                    <a:pt x="463" y="815"/>
                    <a:pt x="523" y="817"/>
                  </a:cubicBezTo>
                  <a:cubicBezTo>
                    <a:pt x="534" y="817"/>
                    <a:pt x="544" y="816"/>
                    <a:pt x="553" y="815"/>
                  </a:cubicBezTo>
                  <a:cubicBezTo>
                    <a:pt x="559" y="845"/>
                    <a:pt x="569" y="952"/>
                    <a:pt x="418" y="982"/>
                  </a:cubicBezTo>
                  <a:cubicBezTo>
                    <a:pt x="418" y="982"/>
                    <a:pt x="425" y="1121"/>
                    <a:pt x="388" y="1179"/>
                  </a:cubicBezTo>
                  <a:cubicBezTo>
                    <a:pt x="408" y="1183"/>
                    <a:pt x="408" y="1183"/>
                    <a:pt x="408" y="1183"/>
                  </a:cubicBezTo>
                  <a:cubicBezTo>
                    <a:pt x="408" y="1183"/>
                    <a:pt x="446" y="1121"/>
                    <a:pt x="445" y="1002"/>
                  </a:cubicBezTo>
                  <a:cubicBezTo>
                    <a:pt x="445" y="1002"/>
                    <a:pt x="592" y="979"/>
                    <a:pt x="582" y="806"/>
                  </a:cubicBezTo>
                  <a:cubicBezTo>
                    <a:pt x="625" y="787"/>
                    <a:pt x="651" y="744"/>
                    <a:pt x="666" y="692"/>
                  </a:cubicBezTo>
                  <a:cubicBezTo>
                    <a:pt x="684" y="633"/>
                    <a:pt x="636" y="608"/>
                    <a:pt x="612" y="606"/>
                  </a:cubicBezTo>
                  <a:close/>
                  <a:moveTo>
                    <a:pt x="200" y="558"/>
                  </a:moveTo>
                  <a:cubicBezTo>
                    <a:pt x="162" y="583"/>
                    <a:pt x="132" y="608"/>
                    <a:pt x="109" y="632"/>
                  </a:cubicBezTo>
                  <a:cubicBezTo>
                    <a:pt x="111" y="609"/>
                    <a:pt x="122" y="580"/>
                    <a:pt x="132" y="509"/>
                  </a:cubicBezTo>
                  <a:cubicBezTo>
                    <a:pt x="146" y="422"/>
                    <a:pt x="128" y="293"/>
                    <a:pt x="113" y="228"/>
                  </a:cubicBezTo>
                  <a:cubicBezTo>
                    <a:pt x="100" y="171"/>
                    <a:pt x="31" y="75"/>
                    <a:pt x="123" y="61"/>
                  </a:cubicBezTo>
                  <a:cubicBezTo>
                    <a:pt x="254" y="41"/>
                    <a:pt x="256" y="256"/>
                    <a:pt x="250" y="311"/>
                  </a:cubicBezTo>
                  <a:cubicBezTo>
                    <a:pt x="244" y="359"/>
                    <a:pt x="241" y="500"/>
                    <a:pt x="241" y="532"/>
                  </a:cubicBezTo>
                  <a:cubicBezTo>
                    <a:pt x="230" y="538"/>
                    <a:pt x="217" y="546"/>
                    <a:pt x="200" y="558"/>
                  </a:cubicBezTo>
                  <a:close/>
                  <a:moveTo>
                    <a:pt x="388" y="620"/>
                  </a:moveTo>
                  <a:cubicBezTo>
                    <a:pt x="378" y="617"/>
                    <a:pt x="365" y="611"/>
                    <a:pt x="352" y="603"/>
                  </a:cubicBezTo>
                  <a:cubicBezTo>
                    <a:pt x="335" y="522"/>
                    <a:pt x="406" y="459"/>
                    <a:pt x="406" y="459"/>
                  </a:cubicBezTo>
                  <a:cubicBezTo>
                    <a:pt x="324" y="501"/>
                    <a:pt x="330" y="567"/>
                    <a:pt x="336" y="593"/>
                  </a:cubicBezTo>
                  <a:cubicBezTo>
                    <a:pt x="325" y="585"/>
                    <a:pt x="314" y="577"/>
                    <a:pt x="305" y="567"/>
                  </a:cubicBezTo>
                  <a:cubicBezTo>
                    <a:pt x="281" y="542"/>
                    <a:pt x="282" y="520"/>
                    <a:pt x="261" y="524"/>
                  </a:cubicBezTo>
                  <a:cubicBezTo>
                    <a:pt x="287" y="485"/>
                    <a:pt x="396" y="408"/>
                    <a:pt x="444" y="423"/>
                  </a:cubicBezTo>
                  <a:cubicBezTo>
                    <a:pt x="496" y="439"/>
                    <a:pt x="508" y="509"/>
                    <a:pt x="485" y="574"/>
                  </a:cubicBezTo>
                  <a:cubicBezTo>
                    <a:pt x="469" y="620"/>
                    <a:pt x="439" y="637"/>
                    <a:pt x="423" y="643"/>
                  </a:cubicBezTo>
                  <a:cubicBezTo>
                    <a:pt x="414" y="629"/>
                    <a:pt x="400" y="624"/>
                    <a:pt x="388" y="620"/>
                  </a:cubicBezTo>
                  <a:close/>
                  <a:moveTo>
                    <a:pt x="415" y="724"/>
                  </a:moveTo>
                  <a:cubicBezTo>
                    <a:pt x="420" y="717"/>
                    <a:pt x="424" y="710"/>
                    <a:pt x="426" y="703"/>
                  </a:cubicBezTo>
                  <a:cubicBezTo>
                    <a:pt x="431" y="681"/>
                    <a:pt x="431" y="666"/>
                    <a:pt x="428" y="654"/>
                  </a:cubicBezTo>
                  <a:cubicBezTo>
                    <a:pt x="510" y="623"/>
                    <a:pt x="514" y="552"/>
                    <a:pt x="516" y="508"/>
                  </a:cubicBezTo>
                  <a:cubicBezTo>
                    <a:pt x="531" y="508"/>
                    <a:pt x="558" y="512"/>
                    <a:pt x="574" y="534"/>
                  </a:cubicBezTo>
                  <a:cubicBezTo>
                    <a:pt x="597" y="567"/>
                    <a:pt x="601" y="681"/>
                    <a:pt x="508" y="721"/>
                  </a:cubicBezTo>
                  <a:cubicBezTo>
                    <a:pt x="444" y="748"/>
                    <a:pt x="422" y="735"/>
                    <a:pt x="415" y="724"/>
                  </a:cubicBezTo>
                  <a:close/>
                  <a:moveTo>
                    <a:pt x="517" y="804"/>
                  </a:moveTo>
                  <a:cubicBezTo>
                    <a:pt x="469" y="797"/>
                    <a:pt x="471" y="766"/>
                    <a:pt x="476" y="750"/>
                  </a:cubicBezTo>
                  <a:cubicBezTo>
                    <a:pt x="488" y="747"/>
                    <a:pt x="502" y="742"/>
                    <a:pt x="519" y="734"/>
                  </a:cubicBezTo>
                  <a:cubicBezTo>
                    <a:pt x="570" y="710"/>
                    <a:pt x="596" y="669"/>
                    <a:pt x="607" y="631"/>
                  </a:cubicBezTo>
                  <a:cubicBezTo>
                    <a:pt x="622" y="636"/>
                    <a:pt x="644" y="647"/>
                    <a:pt x="643" y="675"/>
                  </a:cubicBezTo>
                  <a:cubicBezTo>
                    <a:pt x="642" y="718"/>
                    <a:pt x="584" y="812"/>
                    <a:pt x="517" y="8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1760" y="2545"/>
              <a:ext cx="57" cy="47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Group 21"/>
          <p:cNvGrpSpPr>
            <a:grpSpLocks noChangeAspect="1"/>
          </p:cNvGrpSpPr>
          <p:nvPr/>
        </p:nvGrpSpPr>
        <p:grpSpPr bwMode="auto">
          <a:xfrm>
            <a:off x="5490997" y="4260532"/>
            <a:ext cx="1209675" cy="1979613"/>
            <a:chOff x="3270" y="1510"/>
            <a:chExt cx="762" cy="1247"/>
          </a:xfrm>
          <a:blipFill rotWithShape="1">
            <a:blip r:embed="rId2"/>
            <a:tile tx="0" ty="0" sx="100000" sy="100000" flip="none" algn="tl"/>
          </a:blipFill>
        </p:grpSpPr>
        <p:sp>
          <p:nvSpPr>
            <p:cNvPr id="21" name="Freeform 22"/>
            <p:cNvSpPr/>
            <p:nvPr/>
          </p:nvSpPr>
          <p:spPr bwMode="auto">
            <a:xfrm>
              <a:off x="3616" y="2549"/>
              <a:ext cx="56" cy="46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29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"/>
            <p:cNvSpPr>
              <a:spLocks noEditPoints="1"/>
            </p:cNvSpPr>
            <p:nvPr/>
          </p:nvSpPr>
          <p:spPr bwMode="auto">
            <a:xfrm>
              <a:off x="3270" y="1510"/>
              <a:ext cx="762" cy="1247"/>
            </a:xfrm>
            <a:custGeom>
              <a:avLst/>
              <a:gdLst>
                <a:gd name="T0" fmla="*/ 629 w 729"/>
                <a:gd name="T1" fmla="*/ 554 h 1195"/>
                <a:gd name="T2" fmla="*/ 512 w 729"/>
                <a:gd name="T3" fmla="*/ 454 h 1195"/>
                <a:gd name="T4" fmla="*/ 509 w 729"/>
                <a:gd name="T5" fmla="*/ 405 h 1195"/>
                <a:gd name="T6" fmla="*/ 591 w 729"/>
                <a:gd name="T7" fmla="*/ 78 h 1195"/>
                <a:gd name="T8" fmla="*/ 415 w 729"/>
                <a:gd name="T9" fmla="*/ 118 h 1195"/>
                <a:gd name="T10" fmla="*/ 276 w 729"/>
                <a:gd name="T11" fmla="*/ 309 h 1195"/>
                <a:gd name="T12" fmla="*/ 37 w 729"/>
                <a:gd name="T13" fmla="*/ 50 h 1195"/>
                <a:gd name="T14" fmla="*/ 151 w 729"/>
                <a:gd name="T15" fmla="*/ 585 h 1195"/>
                <a:gd name="T16" fmla="*/ 202 w 729"/>
                <a:gd name="T17" fmla="*/ 988 h 1195"/>
                <a:gd name="T18" fmla="*/ 160 w 729"/>
                <a:gd name="T19" fmla="*/ 1169 h 1195"/>
                <a:gd name="T20" fmla="*/ 135 w 729"/>
                <a:gd name="T21" fmla="*/ 904 h 1195"/>
                <a:gd name="T22" fmla="*/ 298 w 729"/>
                <a:gd name="T23" fmla="*/ 556 h 1195"/>
                <a:gd name="T24" fmla="*/ 447 w 729"/>
                <a:gd name="T25" fmla="*/ 694 h 1195"/>
                <a:gd name="T26" fmla="*/ 268 w 729"/>
                <a:gd name="T27" fmla="*/ 812 h 1195"/>
                <a:gd name="T28" fmla="*/ 373 w 729"/>
                <a:gd name="T29" fmla="*/ 737 h 1195"/>
                <a:gd name="T30" fmla="*/ 391 w 729"/>
                <a:gd name="T31" fmla="*/ 740 h 1195"/>
                <a:gd name="T32" fmla="*/ 440 w 729"/>
                <a:gd name="T33" fmla="*/ 778 h 1195"/>
                <a:gd name="T34" fmla="*/ 593 w 729"/>
                <a:gd name="T35" fmla="*/ 811 h 1195"/>
                <a:gd name="T36" fmla="*/ 460 w 729"/>
                <a:gd name="T37" fmla="*/ 992 h 1195"/>
                <a:gd name="T38" fmla="*/ 465 w 729"/>
                <a:gd name="T39" fmla="*/ 1195 h 1195"/>
                <a:gd name="T40" fmla="*/ 647 w 729"/>
                <a:gd name="T41" fmla="*/ 784 h 1195"/>
                <a:gd name="T42" fmla="*/ 437 w 729"/>
                <a:gd name="T43" fmla="*/ 585 h 1195"/>
                <a:gd name="T44" fmla="*/ 210 w 729"/>
                <a:gd name="T45" fmla="*/ 547 h 1195"/>
                <a:gd name="T46" fmla="*/ 54 w 729"/>
                <a:gd name="T47" fmla="*/ 143 h 1195"/>
                <a:gd name="T48" fmla="*/ 240 w 729"/>
                <a:gd name="T49" fmla="*/ 230 h 1195"/>
                <a:gd name="T50" fmla="*/ 374 w 729"/>
                <a:gd name="T51" fmla="*/ 387 h 1195"/>
                <a:gd name="T52" fmla="*/ 520 w 729"/>
                <a:gd name="T53" fmla="*/ 52 h 1195"/>
                <a:gd name="T54" fmla="*/ 468 w 729"/>
                <a:gd name="T55" fmla="*/ 505 h 1195"/>
                <a:gd name="T56" fmla="*/ 437 w 729"/>
                <a:gd name="T57" fmla="*/ 585 h 1195"/>
                <a:gd name="T58" fmla="*/ 494 w 729"/>
                <a:gd name="T59" fmla="*/ 673 h 1195"/>
                <a:gd name="T60" fmla="*/ 529 w 729"/>
                <a:gd name="T61" fmla="*/ 484 h 1195"/>
                <a:gd name="T62" fmla="*/ 429 w 729"/>
                <a:gd name="T63" fmla="*/ 736 h 1195"/>
                <a:gd name="T64" fmla="*/ 603 w 729"/>
                <a:gd name="T65" fmla="*/ 672 h 1195"/>
                <a:gd name="T66" fmla="*/ 691 w 729"/>
                <a:gd name="T67" fmla="*/ 638 h 1195"/>
                <a:gd name="T68" fmla="*/ 520 w 729"/>
                <a:gd name="T69" fmla="*/ 768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9" h="1195">
                  <a:moveTo>
                    <a:pt x="700" y="569"/>
                  </a:moveTo>
                  <a:cubicBezTo>
                    <a:pt x="676" y="543"/>
                    <a:pt x="646" y="548"/>
                    <a:pt x="629" y="554"/>
                  </a:cubicBezTo>
                  <a:cubicBezTo>
                    <a:pt x="629" y="543"/>
                    <a:pt x="629" y="534"/>
                    <a:pt x="629" y="528"/>
                  </a:cubicBezTo>
                  <a:cubicBezTo>
                    <a:pt x="629" y="504"/>
                    <a:pt x="601" y="415"/>
                    <a:pt x="512" y="454"/>
                  </a:cubicBezTo>
                  <a:cubicBezTo>
                    <a:pt x="508" y="455"/>
                    <a:pt x="504" y="457"/>
                    <a:pt x="501" y="459"/>
                  </a:cubicBezTo>
                  <a:cubicBezTo>
                    <a:pt x="498" y="447"/>
                    <a:pt x="498" y="427"/>
                    <a:pt x="509" y="405"/>
                  </a:cubicBezTo>
                  <a:cubicBezTo>
                    <a:pt x="528" y="366"/>
                    <a:pt x="597" y="273"/>
                    <a:pt x="606" y="211"/>
                  </a:cubicBezTo>
                  <a:cubicBezTo>
                    <a:pt x="614" y="149"/>
                    <a:pt x="602" y="102"/>
                    <a:pt x="591" y="78"/>
                  </a:cubicBezTo>
                  <a:cubicBezTo>
                    <a:pt x="580" y="53"/>
                    <a:pt x="554" y="23"/>
                    <a:pt x="514" y="23"/>
                  </a:cubicBezTo>
                  <a:cubicBezTo>
                    <a:pt x="474" y="23"/>
                    <a:pt x="426" y="50"/>
                    <a:pt x="415" y="118"/>
                  </a:cubicBezTo>
                  <a:cubicBezTo>
                    <a:pt x="405" y="185"/>
                    <a:pt x="346" y="432"/>
                    <a:pt x="315" y="482"/>
                  </a:cubicBezTo>
                  <a:cubicBezTo>
                    <a:pt x="315" y="482"/>
                    <a:pt x="283" y="384"/>
                    <a:pt x="276" y="309"/>
                  </a:cubicBezTo>
                  <a:cubicBezTo>
                    <a:pt x="269" y="234"/>
                    <a:pt x="258" y="133"/>
                    <a:pt x="188" y="67"/>
                  </a:cubicBezTo>
                  <a:cubicBezTo>
                    <a:pt x="117" y="0"/>
                    <a:pt x="58" y="38"/>
                    <a:pt x="37" y="50"/>
                  </a:cubicBezTo>
                  <a:cubicBezTo>
                    <a:pt x="17" y="62"/>
                    <a:pt x="0" y="93"/>
                    <a:pt x="35" y="161"/>
                  </a:cubicBezTo>
                  <a:cubicBezTo>
                    <a:pt x="69" y="228"/>
                    <a:pt x="116" y="381"/>
                    <a:pt x="151" y="585"/>
                  </a:cubicBezTo>
                  <a:cubicBezTo>
                    <a:pt x="113" y="616"/>
                    <a:pt x="74" y="669"/>
                    <a:pt x="68" y="769"/>
                  </a:cubicBezTo>
                  <a:cubicBezTo>
                    <a:pt x="59" y="931"/>
                    <a:pt x="166" y="940"/>
                    <a:pt x="202" y="988"/>
                  </a:cubicBezTo>
                  <a:cubicBezTo>
                    <a:pt x="238" y="1037"/>
                    <a:pt x="151" y="1155"/>
                    <a:pt x="151" y="1155"/>
                  </a:cubicBezTo>
                  <a:cubicBezTo>
                    <a:pt x="160" y="1169"/>
                    <a:pt x="160" y="1169"/>
                    <a:pt x="160" y="1169"/>
                  </a:cubicBezTo>
                  <a:cubicBezTo>
                    <a:pt x="198" y="1124"/>
                    <a:pt x="228" y="1059"/>
                    <a:pt x="234" y="1007"/>
                  </a:cubicBezTo>
                  <a:cubicBezTo>
                    <a:pt x="240" y="954"/>
                    <a:pt x="198" y="969"/>
                    <a:pt x="135" y="904"/>
                  </a:cubicBezTo>
                  <a:cubicBezTo>
                    <a:pt x="71" y="838"/>
                    <a:pt x="76" y="706"/>
                    <a:pt x="135" y="632"/>
                  </a:cubicBezTo>
                  <a:cubicBezTo>
                    <a:pt x="194" y="558"/>
                    <a:pt x="275" y="538"/>
                    <a:pt x="298" y="556"/>
                  </a:cubicBezTo>
                  <a:cubicBezTo>
                    <a:pt x="321" y="575"/>
                    <a:pt x="392" y="615"/>
                    <a:pt x="432" y="602"/>
                  </a:cubicBezTo>
                  <a:cubicBezTo>
                    <a:pt x="472" y="589"/>
                    <a:pt x="508" y="654"/>
                    <a:pt x="447" y="694"/>
                  </a:cubicBezTo>
                  <a:cubicBezTo>
                    <a:pt x="369" y="746"/>
                    <a:pt x="280" y="674"/>
                    <a:pt x="280" y="674"/>
                  </a:cubicBezTo>
                  <a:cubicBezTo>
                    <a:pt x="302" y="738"/>
                    <a:pt x="268" y="812"/>
                    <a:pt x="268" y="812"/>
                  </a:cubicBezTo>
                  <a:cubicBezTo>
                    <a:pt x="319" y="788"/>
                    <a:pt x="306" y="705"/>
                    <a:pt x="306" y="705"/>
                  </a:cubicBezTo>
                  <a:cubicBezTo>
                    <a:pt x="331" y="722"/>
                    <a:pt x="353" y="732"/>
                    <a:pt x="373" y="737"/>
                  </a:cubicBezTo>
                  <a:cubicBezTo>
                    <a:pt x="385" y="769"/>
                    <a:pt x="408" y="853"/>
                    <a:pt x="346" y="923"/>
                  </a:cubicBezTo>
                  <a:cubicBezTo>
                    <a:pt x="346" y="923"/>
                    <a:pt x="434" y="880"/>
                    <a:pt x="391" y="740"/>
                  </a:cubicBezTo>
                  <a:cubicBezTo>
                    <a:pt x="395" y="740"/>
                    <a:pt x="400" y="740"/>
                    <a:pt x="405" y="740"/>
                  </a:cubicBezTo>
                  <a:cubicBezTo>
                    <a:pt x="408" y="751"/>
                    <a:pt x="417" y="766"/>
                    <a:pt x="440" y="778"/>
                  </a:cubicBezTo>
                  <a:cubicBezTo>
                    <a:pt x="456" y="787"/>
                    <a:pt x="480" y="786"/>
                    <a:pt x="505" y="775"/>
                  </a:cubicBezTo>
                  <a:cubicBezTo>
                    <a:pt x="514" y="792"/>
                    <a:pt x="540" y="824"/>
                    <a:pt x="593" y="811"/>
                  </a:cubicBezTo>
                  <a:cubicBezTo>
                    <a:pt x="604" y="809"/>
                    <a:pt x="614" y="805"/>
                    <a:pt x="623" y="800"/>
                  </a:cubicBezTo>
                  <a:cubicBezTo>
                    <a:pt x="621" y="839"/>
                    <a:pt x="605" y="966"/>
                    <a:pt x="460" y="992"/>
                  </a:cubicBezTo>
                  <a:cubicBezTo>
                    <a:pt x="460" y="992"/>
                    <a:pt x="475" y="1138"/>
                    <a:pt x="439" y="1194"/>
                  </a:cubicBezTo>
                  <a:cubicBezTo>
                    <a:pt x="465" y="1195"/>
                    <a:pt x="465" y="1195"/>
                    <a:pt x="465" y="1195"/>
                  </a:cubicBezTo>
                  <a:cubicBezTo>
                    <a:pt x="465" y="1195"/>
                    <a:pt x="501" y="1143"/>
                    <a:pt x="485" y="1007"/>
                  </a:cubicBezTo>
                  <a:cubicBezTo>
                    <a:pt x="485" y="1007"/>
                    <a:pt x="636" y="1001"/>
                    <a:pt x="647" y="784"/>
                  </a:cubicBezTo>
                  <a:cubicBezTo>
                    <a:pt x="720" y="725"/>
                    <a:pt x="729" y="601"/>
                    <a:pt x="700" y="569"/>
                  </a:cubicBezTo>
                  <a:close/>
                  <a:moveTo>
                    <a:pt x="437" y="585"/>
                  </a:moveTo>
                  <a:cubicBezTo>
                    <a:pt x="381" y="593"/>
                    <a:pt x="339" y="562"/>
                    <a:pt x="309" y="545"/>
                  </a:cubicBezTo>
                  <a:cubicBezTo>
                    <a:pt x="280" y="528"/>
                    <a:pt x="246" y="525"/>
                    <a:pt x="210" y="547"/>
                  </a:cubicBezTo>
                  <a:cubicBezTo>
                    <a:pt x="200" y="552"/>
                    <a:pt x="187" y="559"/>
                    <a:pt x="172" y="569"/>
                  </a:cubicBezTo>
                  <a:cubicBezTo>
                    <a:pt x="161" y="511"/>
                    <a:pt x="103" y="226"/>
                    <a:pt x="54" y="143"/>
                  </a:cubicBezTo>
                  <a:cubicBezTo>
                    <a:pt x="4" y="59"/>
                    <a:pt x="91" y="56"/>
                    <a:pt x="106" y="58"/>
                  </a:cubicBezTo>
                  <a:cubicBezTo>
                    <a:pt x="141" y="63"/>
                    <a:pt x="228" y="130"/>
                    <a:pt x="240" y="230"/>
                  </a:cubicBezTo>
                  <a:cubicBezTo>
                    <a:pt x="252" y="331"/>
                    <a:pt x="269" y="478"/>
                    <a:pt x="314" y="536"/>
                  </a:cubicBezTo>
                  <a:cubicBezTo>
                    <a:pt x="314" y="536"/>
                    <a:pt x="346" y="484"/>
                    <a:pt x="374" y="387"/>
                  </a:cubicBezTo>
                  <a:cubicBezTo>
                    <a:pt x="402" y="290"/>
                    <a:pt x="432" y="177"/>
                    <a:pt x="440" y="130"/>
                  </a:cubicBezTo>
                  <a:cubicBezTo>
                    <a:pt x="447" y="82"/>
                    <a:pt x="470" y="40"/>
                    <a:pt x="520" y="52"/>
                  </a:cubicBezTo>
                  <a:cubicBezTo>
                    <a:pt x="569" y="64"/>
                    <a:pt x="597" y="151"/>
                    <a:pt x="568" y="231"/>
                  </a:cubicBezTo>
                  <a:cubicBezTo>
                    <a:pt x="541" y="306"/>
                    <a:pt x="452" y="400"/>
                    <a:pt x="468" y="505"/>
                  </a:cubicBezTo>
                  <a:cubicBezTo>
                    <a:pt x="454" y="536"/>
                    <a:pt x="450" y="572"/>
                    <a:pt x="449" y="585"/>
                  </a:cubicBezTo>
                  <a:cubicBezTo>
                    <a:pt x="445" y="585"/>
                    <a:pt x="441" y="585"/>
                    <a:pt x="437" y="585"/>
                  </a:cubicBezTo>
                  <a:close/>
                  <a:moveTo>
                    <a:pt x="429" y="736"/>
                  </a:moveTo>
                  <a:cubicBezTo>
                    <a:pt x="464" y="725"/>
                    <a:pt x="486" y="695"/>
                    <a:pt x="494" y="673"/>
                  </a:cubicBezTo>
                  <a:cubicBezTo>
                    <a:pt x="507" y="639"/>
                    <a:pt x="498" y="597"/>
                    <a:pt x="465" y="587"/>
                  </a:cubicBezTo>
                  <a:cubicBezTo>
                    <a:pt x="469" y="565"/>
                    <a:pt x="486" y="497"/>
                    <a:pt x="529" y="484"/>
                  </a:cubicBezTo>
                  <a:cubicBezTo>
                    <a:pt x="580" y="468"/>
                    <a:pt x="609" y="509"/>
                    <a:pt x="596" y="585"/>
                  </a:cubicBezTo>
                  <a:cubicBezTo>
                    <a:pt x="584" y="659"/>
                    <a:pt x="518" y="804"/>
                    <a:pt x="429" y="736"/>
                  </a:cubicBezTo>
                  <a:close/>
                  <a:moveTo>
                    <a:pt x="520" y="768"/>
                  </a:moveTo>
                  <a:cubicBezTo>
                    <a:pt x="554" y="749"/>
                    <a:pt x="586" y="716"/>
                    <a:pt x="603" y="672"/>
                  </a:cubicBezTo>
                  <a:cubicBezTo>
                    <a:pt x="616" y="636"/>
                    <a:pt x="622" y="606"/>
                    <a:pt x="626" y="581"/>
                  </a:cubicBezTo>
                  <a:cubicBezTo>
                    <a:pt x="680" y="564"/>
                    <a:pt x="696" y="608"/>
                    <a:pt x="691" y="638"/>
                  </a:cubicBezTo>
                  <a:cubicBezTo>
                    <a:pt x="687" y="669"/>
                    <a:pt x="664" y="771"/>
                    <a:pt x="595" y="789"/>
                  </a:cubicBezTo>
                  <a:cubicBezTo>
                    <a:pt x="547" y="802"/>
                    <a:pt x="527" y="781"/>
                    <a:pt x="520" y="7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Group 26"/>
          <p:cNvGrpSpPr>
            <a:grpSpLocks noChangeAspect="1"/>
          </p:cNvGrpSpPr>
          <p:nvPr/>
        </p:nvGrpSpPr>
        <p:grpSpPr bwMode="auto">
          <a:xfrm>
            <a:off x="9554369" y="4677617"/>
            <a:ext cx="1200149" cy="1973263"/>
            <a:chOff x="5100" y="1511"/>
            <a:chExt cx="756" cy="1243"/>
          </a:xfrm>
          <a:blipFill rotWithShape="1">
            <a:blip r:embed="rId3"/>
            <a:tile tx="0" ty="0" sx="100000" sy="100000" flip="none" algn="tl"/>
          </a:blipFill>
        </p:grpSpPr>
        <p:sp>
          <p:nvSpPr>
            <p:cNvPr id="25" name="Freeform 27"/>
            <p:cNvSpPr/>
            <p:nvPr/>
          </p:nvSpPr>
          <p:spPr bwMode="auto">
            <a:xfrm>
              <a:off x="5459" y="2603"/>
              <a:ext cx="57" cy="48"/>
            </a:xfrm>
            <a:custGeom>
              <a:avLst/>
              <a:gdLst>
                <a:gd name="T0" fmla="*/ 0 w 54"/>
                <a:gd name="T1" fmla="*/ 18 h 45"/>
                <a:gd name="T2" fmla="*/ 54 w 54"/>
                <a:gd name="T3" fmla="*/ 0 h 45"/>
                <a:gd name="T4" fmla="*/ 46 w 54"/>
                <a:gd name="T5" fmla="*/ 45 h 45"/>
                <a:gd name="T6" fmla="*/ 40 w 54"/>
                <a:gd name="T7" fmla="*/ 23 h 45"/>
                <a:gd name="T8" fmla="*/ 0 w 54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5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29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5100" y="1511"/>
              <a:ext cx="756" cy="1243"/>
            </a:xfrm>
            <a:custGeom>
              <a:avLst/>
              <a:gdLst>
                <a:gd name="T0" fmla="*/ 638 w 716"/>
                <a:gd name="T1" fmla="*/ 356 h 1179"/>
                <a:gd name="T2" fmla="*/ 533 w 716"/>
                <a:gd name="T3" fmla="*/ 162 h 1179"/>
                <a:gd name="T4" fmla="*/ 380 w 716"/>
                <a:gd name="T5" fmla="*/ 2 h 1179"/>
                <a:gd name="T6" fmla="*/ 296 w 716"/>
                <a:gd name="T7" fmla="*/ 488 h 1179"/>
                <a:gd name="T8" fmla="*/ 92 w 716"/>
                <a:gd name="T9" fmla="*/ 55 h 1179"/>
                <a:gd name="T10" fmla="*/ 132 w 716"/>
                <a:gd name="T11" fmla="*/ 487 h 1179"/>
                <a:gd name="T12" fmla="*/ 232 w 716"/>
                <a:gd name="T13" fmla="*/ 1045 h 1179"/>
                <a:gd name="T14" fmla="*/ 181 w 716"/>
                <a:gd name="T15" fmla="*/ 1178 h 1179"/>
                <a:gd name="T16" fmla="*/ 260 w 716"/>
                <a:gd name="T17" fmla="*/ 1045 h 1179"/>
                <a:gd name="T18" fmla="*/ 105 w 716"/>
                <a:gd name="T19" fmla="*/ 852 h 1179"/>
                <a:gd name="T20" fmla="*/ 154 w 716"/>
                <a:gd name="T21" fmla="*/ 431 h 1179"/>
                <a:gd name="T22" fmla="*/ 99 w 716"/>
                <a:gd name="T23" fmla="*/ 84 h 1179"/>
                <a:gd name="T24" fmla="*/ 297 w 716"/>
                <a:gd name="T25" fmla="*/ 549 h 1179"/>
                <a:gd name="T26" fmla="*/ 161 w 716"/>
                <a:gd name="T27" fmla="*/ 656 h 1179"/>
                <a:gd name="T28" fmla="*/ 399 w 716"/>
                <a:gd name="T29" fmla="*/ 516 h 1179"/>
                <a:gd name="T30" fmla="*/ 553 w 716"/>
                <a:gd name="T31" fmla="*/ 619 h 1179"/>
                <a:gd name="T32" fmla="*/ 319 w 716"/>
                <a:gd name="T33" fmla="*/ 793 h 1179"/>
                <a:gd name="T34" fmla="*/ 415 w 716"/>
                <a:gd name="T35" fmla="*/ 798 h 1179"/>
                <a:gd name="T36" fmla="*/ 438 w 716"/>
                <a:gd name="T37" fmla="*/ 814 h 1179"/>
                <a:gd name="T38" fmla="*/ 569 w 716"/>
                <a:gd name="T39" fmla="*/ 720 h 1179"/>
                <a:gd name="T40" fmla="*/ 547 w 716"/>
                <a:gd name="T41" fmla="*/ 720 h 1179"/>
                <a:gd name="T42" fmla="*/ 561 w 716"/>
                <a:gd name="T43" fmla="*/ 729 h 1179"/>
                <a:gd name="T44" fmla="*/ 414 w 716"/>
                <a:gd name="T45" fmla="*/ 667 h 1179"/>
                <a:gd name="T46" fmla="*/ 574 w 716"/>
                <a:gd name="T47" fmla="*/ 577 h 1179"/>
                <a:gd name="T48" fmla="*/ 485 w 716"/>
                <a:gd name="T49" fmla="*/ 1018 h 1179"/>
                <a:gd name="T50" fmla="*/ 492 w 716"/>
                <a:gd name="T51" fmla="*/ 1175 h 1179"/>
                <a:gd name="T52" fmla="*/ 671 w 716"/>
                <a:gd name="T53" fmla="*/ 840 h 1179"/>
                <a:gd name="T54" fmla="*/ 325 w 716"/>
                <a:gd name="T55" fmla="*/ 522 h 1179"/>
                <a:gd name="T56" fmla="*/ 325 w 716"/>
                <a:gd name="T57" fmla="*/ 142 h 1179"/>
                <a:gd name="T58" fmla="*/ 423 w 716"/>
                <a:gd name="T59" fmla="*/ 507 h 1179"/>
                <a:gd name="T60" fmla="*/ 325 w 716"/>
                <a:gd name="T61" fmla="*/ 522 h 1179"/>
                <a:gd name="T62" fmla="*/ 483 w 716"/>
                <a:gd name="T63" fmla="*/ 355 h 1179"/>
                <a:gd name="T64" fmla="*/ 652 w 716"/>
                <a:gd name="T65" fmla="*/ 186 h 1179"/>
                <a:gd name="T66" fmla="*/ 553 w 716"/>
                <a:gd name="T67" fmla="*/ 552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6" h="1179">
                  <a:moveTo>
                    <a:pt x="580" y="551"/>
                  </a:moveTo>
                  <a:cubicBezTo>
                    <a:pt x="582" y="527"/>
                    <a:pt x="593" y="449"/>
                    <a:pt x="638" y="356"/>
                  </a:cubicBezTo>
                  <a:cubicBezTo>
                    <a:pt x="691" y="244"/>
                    <a:pt x="716" y="90"/>
                    <a:pt x="605" y="79"/>
                  </a:cubicBezTo>
                  <a:cubicBezTo>
                    <a:pt x="555" y="74"/>
                    <a:pt x="544" y="134"/>
                    <a:pt x="533" y="162"/>
                  </a:cubicBezTo>
                  <a:cubicBezTo>
                    <a:pt x="522" y="190"/>
                    <a:pt x="488" y="280"/>
                    <a:pt x="488" y="280"/>
                  </a:cubicBezTo>
                  <a:cubicBezTo>
                    <a:pt x="488" y="280"/>
                    <a:pt x="523" y="6"/>
                    <a:pt x="380" y="2"/>
                  </a:cubicBezTo>
                  <a:cubicBezTo>
                    <a:pt x="279" y="0"/>
                    <a:pt x="298" y="136"/>
                    <a:pt x="301" y="167"/>
                  </a:cubicBezTo>
                  <a:cubicBezTo>
                    <a:pt x="303" y="197"/>
                    <a:pt x="301" y="456"/>
                    <a:pt x="296" y="488"/>
                  </a:cubicBezTo>
                  <a:cubicBezTo>
                    <a:pt x="296" y="488"/>
                    <a:pt x="271" y="422"/>
                    <a:pt x="265" y="349"/>
                  </a:cubicBezTo>
                  <a:cubicBezTo>
                    <a:pt x="259" y="276"/>
                    <a:pt x="259" y="1"/>
                    <a:pt x="92" y="55"/>
                  </a:cubicBezTo>
                  <a:cubicBezTo>
                    <a:pt x="0" y="84"/>
                    <a:pt x="49" y="194"/>
                    <a:pt x="63" y="228"/>
                  </a:cubicBezTo>
                  <a:cubicBezTo>
                    <a:pt x="76" y="262"/>
                    <a:pt x="128" y="408"/>
                    <a:pt x="132" y="487"/>
                  </a:cubicBezTo>
                  <a:cubicBezTo>
                    <a:pt x="137" y="582"/>
                    <a:pt x="111" y="639"/>
                    <a:pt x="89" y="707"/>
                  </a:cubicBezTo>
                  <a:cubicBezTo>
                    <a:pt x="67" y="774"/>
                    <a:pt x="33" y="942"/>
                    <a:pt x="232" y="1045"/>
                  </a:cubicBezTo>
                  <a:cubicBezTo>
                    <a:pt x="232" y="1045"/>
                    <a:pt x="234" y="1122"/>
                    <a:pt x="180" y="1174"/>
                  </a:cubicBezTo>
                  <a:cubicBezTo>
                    <a:pt x="181" y="1178"/>
                    <a:pt x="181" y="1178"/>
                    <a:pt x="181" y="1178"/>
                  </a:cubicBezTo>
                  <a:cubicBezTo>
                    <a:pt x="208" y="1179"/>
                    <a:pt x="208" y="1179"/>
                    <a:pt x="208" y="1179"/>
                  </a:cubicBezTo>
                  <a:cubicBezTo>
                    <a:pt x="208" y="1179"/>
                    <a:pt x="269" y="1095"/>
                    <a:pt x="260" y="1045"/>
                  </a:cubicBezTo>
                  <a:cubicBezTo>
                    <a:pt x="273" y="1038"/>
                    <a:pt x="273" y="1038"/>
                    <a:pt x="273" y="1038"/>
                  </a:cubicBezTo>
                  <a:cubicBezTo>
                    <a:pt x="273" y="1038"/>
                    <a:pt x="129" y="974"/>
                    <a:pt x="105" y="852"/>
                  </a:cubicBezTo>
                  <a:cubicBezTo>
                    <a:pt x="82" y="730"/>
                    <a:pt x="129" y="686"/>
                    <a:pt x="142" y="637"/>
                  </a:cubicBezTo>
                  <a:cubicBezTo>
                    <a:pt x="155" y="588"/>
                    <a:pt x="174" y="515"/>
                    <a:pt x="154" y="431"/>
                  </a:cubicBezTo>
                  <a:cubicBezTo>
                    <a:pt x="135" y="346"/>
                    <a:pt x="93" y="234"/>
                    <a:pt x="77" y="200"/>
                  </a:cubicBezTo>
                  <a:cubicBezTo>
                    <a:pt x="61" y="166"/>
                    <a:pt x="39" y="112"/>
                    <a:pt x="99" y="84"/>
                  </a:cubicBezTo>
                  <a:cubicBezTo>
                    <a:pt x="159" y="56"/>
                    <a:pt x="229" y="158"/>
                    <a:pt x="237" y="251"/>
                  </a:cubicBezTo>
                  <a:cubicBezTo>
                    <a:pt x="246" y="343"/>
                    <a:pt x="247" y="488"/>
                    <a:pt x="297" y="549"/>
                  </a:cubicBezTo>
                  <a:cubicBezTo>
                    <a:pt x="277" y="569"/>
                    <a:pt x="260" y="583"/>
                    <a:pt x="242" y="595"/>
                  </a:cubicBezTo>
                  <a:cubicBezTo>
                    <a:pt x="217" y="612"/>
                    <a:pt x="165" y="643"/>
                    <a:pt x="161" y="656"/>
                  </a:cubicBezTo>
                  <a:cubicBezTo>
                    <a:pt x="160" y="660"/>
                    <a:pt x="260" y="603"/>
                    <a:pt x="289" y="574"/>
                  </a:cubicBezTo>
                  <a:cubicBezTo>
                    <a:pt x="317" y="544"/>
                    <a:pt x="371" y="494"/>
                    <a:pt x="399" y="516"/>
                  </a:cubicBezTo>
                  <a:cubicBezTo>
                    <a:pt x="428" y="538"/>
                    <a:pt x="498" y="570"/>
                    <a:pt x="527" y="570"/>
                  </a:cubicBezTo>
                  <a:cubicBezTo>
                    <a:pt x="555" y="570"/>
                    <a:pt x="562" y="575"/>
                    <a:pt x="553" y="619"/>
                  </a:cubicBezTo>
                  <a:cubicBezTo>
                    <a:pt x="542" y="671"/>
                    <a:pt x="453" y="701"/>
                    <a:pt x="401" y="633"/>
                  </a:cubicBezTo>
                  <a:cubicBezTo>
                    <a:pt x="401" y="633"/>
                    <a:pt x="403" y="759"/>
                    <a:pt x="319" y="793"/>
                  </a:cubicBezTo>
                  <a:cubicBezTo>
                    <a:pt x="319" y="793"/>
                    <a:pt x="364" y="794"/>
                    <a:pt x="391" y="755"/>
                  </a:cubicBezTo>
                  <a:cubicBezTo>
                    <a:pt x="391" y="755"/>
                    <a:pt x="396" y="779"/>
                    <a:pt x="415" y="798"/>
                  </a:cubicBezTo>
                  <a:cubicBezTo>
                    <a:pt x="416" y="829"/>
                    <a:pt x="415" y="914"/>
                    <a:pt x="367" y="983"/>
                  </a:cubicBezTo>
                  <a:cubicBezTo>
                    <a:pt x="367" y="983"/>
                    <a:pt x="432" y="943"/>
                    <a:pt x="438" y="814"/>
                  </a:cubicBezTo>
                  <a:cubicBezTo>
                    <a:pt x="455" y="820"/>
                    <a:pt x="476" y="823"/>
                    <a:pt x="504" y="816"/>
                  </a:cubicBezTo>
                  <a:cubicBezTo>
                    <a:pt x="601" y="794"/>
                    <a:pt x="572" y="732"/>
                    <a:pt x="569" y="720"/>
                  </a:cubicBezTo>
                  <a:cubicBezTo>
                    <a:pt x="569" y="720"/>
                    <a:pt x="588" y="711"/>
                    <a:pt x="602" y="708"/>
                  </a:cubicBezTo>
                  <a:cubicBezTo>
                    <a:pt x="602" y="708"/>
                    <a:pt x="595" y="687"/>
                    <a:pt x="547" y="720"/>
                  </a:cubicBezTo>
                  <a:cubicBezTo>
                    <a:pt x="498" y="753"/>
                    <a:pt x="514" y="756"/>
                    <a:pt x="514" y="756"/>
                  </a:cubicBezTo>
                  <a:cubicBezTo>
                    <a:pt x="514" y="756"/>
                    <a:pt x="550" y="733"/>
                    <a:pt x="561" y="729"/>
                  </a:cubicBezTo>
                  <a:cubicBezTo>
                    <a:pt x="561" y="729"/>
                    <a:pt x="570" y="795"/>
                    <a:pt x="497" y="801"/>
                  </a:cubicBezTo>
                  <a:cubicBezTo>
                    <a:pt x="425" y="808"/>
                    <a:pt x="387" y="749"/>
                    <a:pt x="414" y="667"/>
                  </a:cubicBezTo>
                  <a:cubicBezTo>
                    <a:pt x="414" y="667"/>
                    <a:pt x="461" y="713"/>
                    <a:pt x="528" y="682"/>
                  </a:cubicBezTo>
                  <a:cubicBezTo>
                    <a:pt x="596" y="651"/>
                    <a:pt x="574" y="577"/>
                    <a:pt x="574" y="577"/>
                  </a:cubicBezTo>
                  <a:cubicBezTo>
                    <a:pt x="574" y="577"/>
                    <a:pt x="626" y="558"/>
                    <a:pt x="650" y="626"/>
                  </a:cubicBezTo>
                  <a:cubicBezTo>
                    <a:pt x="674" y="694"/>
                    <a:pt x="687" y="923"/>
                    <a:pt x="485" y="1018"/>
                  </a:cubicBezTo>
                  <a:cubicBezTo>
                    <a:pt x="485" y="1018"/>
                    <a:pt x="486" y="1134"/>
                    <a:pt x="474" y="1171"/>
                  </a:cubicBezTo>
                  <a:cubicBezTo>
                    <a:pt x="492" y="1175"/>
                    <a:pt x="492" y="1175"/>
                    <a:pt x="492" y="1175"/>
                  </a:cubicBezTo>
                  <a:cubicBezTo>
                    <a:pt x="492" y="1175"/>
                    <a:pt x="517" y="1126"/>
                    <a:pt x="509" y="1032"/>
                  </a:cubicBezTo>
                  <a:cubicBezTo>
                    <a:pt x="509" y="1032"/>
                    <a:pt x="626" y="983"/>
                    <a:pt x="671" y="840"/>
                  </a:cubicBezTo>
                  <a:cubicBezTo>
                    <a:pt x="715" y="700"/>
                    <a:pt x="694" y="549"/>
                    <a:pt x="580" y="551"/>
                  </a:cubicBezTo>
                  <a:close/>
                  <a:moveTo>
                    <a:pt x="325" y="522"/>
                  </a:moveTo>
                  <a:cubicBezTo>
                    <a:pt x="322" y="525"/>
                    <a:pt x="319" y="528"/>
                    <a:pt x="316" y="532"/>
                  </a:cubicBezTo>
                  <a:cubicBezTo>
                    <a:pt x="317" y="487"/>
                    <a:pt x="327" y="174"/>
                    <a:pt x="325" y="142"/>
                  </a:cubicBezTo>
                  <a:cubicBezTo>
                    <a:pt x="323" y="108"/>
                    <a:pt x="313" y="36"/>
                    <a:pt x="384" y="28"/>
                  </a:cubicBezTo>
                  <a:cubicBezTo>
                    <a:pt x="454" y="19"/>
                    <a:pt x="506" y="187"/>
                    <a:pt x="423" y="507"/>
                  </a:cubicBezTo>
                  <a:cubicBezTo>
                    <a:pt x="422" y="506"/>
                    <a:pt x="421" y="505"/>
                    <a:pt x="420" y="504"/>
                  </a:cubicBezTo>
                  <a:cubicBezTo>
                    <a:pt x="403" y="489"/>
                    <a:pt x="360" y="487"/>
                    <a:pt x="325" y="522"/>
                  </a:cubicBezTo>
                  <a:close/>
                  <a:moveTo>
                    <a:pt x="433" y="515"/>
                  </a:moveTo>
                  <a:cubicBezTo>
                    <a:pt x="441" y="488"/>
                    <a:pt x="467" y="405"/>
                    <a:pt x="483" y="355"/>
                  </a:cubicBezTo>
                  <a:cubicBezTo>
                    <a:pt x="501" y="295"/>
                    <a:pt x="561" y="140"/>
                    <a:pt x="575" y="128"/>
                  </a:cubicBezTo>
                  <a:cubicBezTo>
                    <a:pt x="590" y="116"/>
                    <a:pt x="639" y="92"/>
                    <a:pt x="652" y="186"/>
                  </a:cubicBezTo>
                  <a:cubicBezTo>
                    <a:pt x="666" y="280"/>
                    <a:pt x="616" y="329"/>
                    <a:pt x="590" y="398"/>
                  </a:cubicBezTo>
                  <a:cubicBezTo>
                    <a:pt x="567" y="459"/>
                    <a:pt x="551" y="522"/>
                    <a:pt x="553" y="552"/>
                  </a:cubicBezTo>
                  <a:cubicBezTo>
                    <a:pt x="498" y="552"/>
                    <a:pt x="455" y="531"/>
                    <a:pt x="433" y="5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altLang="zh-CN" dirty="0"/>
            </a:p>
            <a:p>
              <a:endParaRPr lang="zh-CN" altLang="en-US" dirty="0"/>
            </a:p>
          </p:txBody>
        </p:sp>
      </p:grpSp>
      <p:pic>
        <p:nvPicPr>
          <p:cNvPr id="15" name="图片 14"/>
          <p:cNvPicPr/>
          <p:nvPr/>
        </p:nvPicPr>
        <p:blipFill>
          <a:blip r:embed="rId4"/>
          <a:stretch>
            <a:fillRect/>
          </a:stretch>
        </p:blipFill>
        <p:spPr>
          <a:xfrm>
            <a:off x="102235" y="364807"/>
            <a:ext cx="3089910" cy="2455545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770" y="885825"/>
            <a:ext cx="2479040" cy="30270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8495" y="1794510"/>
            <a:ext cx="31159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输入学校、姓名、学号、以及绑定的手机号码和问题，提交给人工客服即可</a:t>
            </a:r>
            <a:endParaRPr lang="zh-CN" altLang="en-US" sz="2400" b="1"/>
          </a:p>
          <a:p>
            <a:r>
              <a:rPr lang="en-US" altLang="zh-CN" sz="2400" b="1"/>
              <a:t>7*16</a:t>
            </a:r>
            <a:r>
              <a:rPr lang="zh-CN" altLang="en-US" sz="2400" b="1"/>
              <a:t>小时在线，</a:t>
            </a:r>
            <a:endParaRPr lang="zh-CN" altLang="en-US" sz="2400" b="1"/>
          </a:p>
          <a:p>
            <a:r>
              <a:rPr lang="en-US" altLang="zh-CN" sz="2400" b="1"/>
              <a:t>8:00-24:00</a:t>
            </a:r>
            <a:endParaRPr lang="en-US" altLang="zh-CN"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4636770" y="144145"/>
            <a:ext cx="21755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2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问题处理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4968875" y="2077085"/>
            <a:ext cx="1920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打字输入</a:t>
            </a:r>
            <a:r>
              <a:rPr lang="en-US" altLang="zh-CN"/>
              <a:t>“</a:t>
            </a:r>
            <a:r>
              <a:rPr lang="zh-CN" altLang="en-US">
                <a:solidFill>
                  <a:srgbClr val="FF0000"/>
                </a:solidFill>
              </a:rPr>
              <a:t>转人工</a:t>
            </a:r>
            <a:r>
              <a:rPr lang="en-US" altLang="zh-CN"/>
              <a:t>”</a:t>
            </a:r>
            <a:r>
              <a:rPr lang="zh-CN" altLang="en-US"/>
              <a:t>并发送</a:t>
            </a:r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 rot="8580000">
            <a:off x="5024755" y="2925445"/>
            <a:ext cx="464820" cy="3403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grayscl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PA_chenying0907 7"/>
          <p:cNvGrpSpPr/>
          <p:nvPr>
            <p:custDataLst>
              <p:tags r:id="rId2"/>
            </p:custDataLst>
          </p:nvPr>
        </p:nvGrpSpPr>
        <p:grpSpPr>
          <a:xfrm>
            <a:off x="185420" y="176530"/>
            <a:ext cx="2345055" cy="1292860"/>
            <a:chOff x="1096807" y="771550"/>
            <a:chExt cx="6911261" cy="3633873"/>
          </a:xfrm>
        </p:grpSpPr>
        <p:sp>
          <p:nvSpPr>
            <p:cNvPr id="4" name="椭圆 31"/>
            <p:cNvSpPr/>
            <p:nvPr/>
          </p:nvSpPr>
          <p:spPr>
            <a:xfrm rot="5400000">
              <a:off x="2841734" y="-760912"/>
              <a:ext cx="3421408" cy="691126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chemeClr val="tx1"/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31"/>
            <p:cNvSpPr/>
            <p:nvPr/>
          </p:nvSpPr>
          <p:spPr>
            <a:xfrm rot="16200000" flipH="1">
              <a:off x="4400705" y="799409"/>
              <a:ext cx="3489396" cy="343367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5400000">
              <a:off x="1202547" y="828634"/>
              <a:ext cx="3489396" cy="3375227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0640" y="2017395"/>
            <a:ext cx="642747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只为遇见</a:t>
            </a:r>
            <a:r>
              <a:rPr lang="zh-CN" altLang="en-US" sz="4000" b="1" dirty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更好的你</a:t>
            </a:r>
            <a:br>
              <a:rPr lang="zh-CN" altLang="en-US" sz="4000" b="1" dirty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4000" b="1" dirty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en-US" altLang="zh-CN" sz="4000" b="1" dirty="0" smtClean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en-US" altLang="zh-CN" sz="4000" b="1" dirty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4000" b="1" dirty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你</a:t>
            </a:r>
            <a:r>
              <a:rPr lang="en-US" altLang="zh-CN" sz="4000" b="1" dirty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4800" b="1" dirty="0">
                <a:solidFill>
                  <a:srgbClr val="FF0000"/>
                </a:solidFill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知到</a:t>
            </a:r>
            <a:r>
              <a:rPr lang="en-US" altLang="zh-CN" sz="4000" b="1" dirty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4000" b="1" dirty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就</a:t>
            </a:r>
            <a:r>
              <a:rPr lang="zh-CN" altLang="en-US" sz="4000" b="1" dirty="0" smtClean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好</a:t>
            </a:r>
            <a:endParaRPr lang="zh-CN" altLang="en-US" sz="4000" b="1" dirty="0" smtClean="0">
              <a:latin typeface="Segoe Print" panose="02000600000000000000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4000" b="1" dirty="0" smtClean="0">
              <a:latin typeface="Segoe Print" panose="02000600000000000000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知到</a:t>
            </a:r>
            <a:endPara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4000" b="1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电脑端（</a:t>
            </a:r>
            <a:r>
              <a:rPr lang="en-US" altLang="zh-CN" sz="4000" b="1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PC</a:t>
            </a:r>
            <a:r>
              <a:rPr lang="zh-CN" altLang="en-US" sz="4000" b="1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）登录网址：</a:t>
            </a:r>
            <a:r>
              <a:rPr lang="en-US" altLang="zh-CN" sz="4000" b="1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en-US" altLang="zh-CN" sz="4000" b="1" kern="12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endParaRPr lang="en-US" altLang="zh-CN" sz="4000" b="1" kern="1200" dirty="0" err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134610" y="1644650"/>
            <a:ext cx="1313815" cy="1006475"/>
            <a:chOff x="3610120" y="261689"/>
            <a:chExt cx="636853" cy="393183"/>
          </a:xfrm>
        </p:grpSpPr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7" name="Freeform 249"/>
            <p:cNvSpPr>
              <a:spLocks noEditPoints="1"/>
            </p:cNvSpPr>
            <p:nvPr userDrawn="1"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</p:grpSp>
      <p:pic>
        <p:nvPicPr>
          <p:cNvPr id="18" name="内容占位符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509"/>
          <a:stretch>
            <a:fillRect/>
          </a:stretch>
        </p:blipFill>
        <p:spPr>
          <a:xfrm>
            <a:off x="6611454" y="586543"/>
            <a:ext cx="5225325" cy="525543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0665" y="474980"/>
            <a:ext cx="2289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学习 方式</a:t>
            </a:r>
            <a:endParaRPr lang="zh-CN" altLang="en-US" sz="36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93315" y="1082040"/>
            <a:ext cx="7774305" cy="41713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70000"/>
              </a:lnSpc>
            </a:pPr>
            <a:endParaRPr lang="zh-CN" altLang="en-US" sz="2400" dirty="0"/>
          </a:p>
          <a:p>
            <a:pPr algn="l">
              <a:lnSpc>
                <a:spcPct val="170000"/>
              </a:lnSpc>
            </a:pPr>
            <a:r>
              <a:rPr lang="zh-CN" altLang="en-US" sz="3600" b="1" dirty="0">
                <a:solidFill>
                  <a:srgbClr val="FC005D"/>
                </a:solidFill>
              </a:rPr>
              <a:t>登入进去看不到课程怎么办？</a:t>
            </a:r>
            <a:endParaRPr lang="zh-CN" altLang="en-US" sz="2400" b="1" dirty="0"/>
          </a:p>
          <a:p>
            <a:pPr algn="l">
              <a:lnSpc>
                <a:spcPct val="170000"/>
              </a:lnSpc>
            </a:pPr>
            <a:r>
              <a:rPr lang="zh-CN" altLang="en-US" sz="2400" b="1" dirty="0"/>
              <a:t>确定学号、学校、姓名等相关认证信息是否有误，如有误请联系在线人工客服修改，如无误且退出账号重新登录后仍未看到课程，请联系教务处老师，老师会找后台人员查明原因。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587240" y="436880"/>
            <a:ext cx="33864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600" b="1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登录常见问题</a:t>
            </a:r>
            <a:endParaRPr lang="zh-CN" altLang="en-US" sz="3600" b="1">
              <a:solidFill>
                <a:srgbClr val="FF0000"/>
              </a:solidFill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chenying0907 3"/>
          <p:cNvGrpSpPr/>
          <p:nvPr>
            <p:custDataLst>
              <p:tags r:id="rId1"/>
            </p:custDataLst>
          </p:nvPr>
        </p:nvGrpSpPr>
        <p:grpSpPr>
          <a:xfrm rot="20908391">
            <a:off x="-42714" y="3946340"/>
            <a:ext cx="4579743" cy="2249783"/>
            <a:chOff x="3246438" y="1068388"/>
            <a:chExt cx="5711825" cy="4678363"/>
          </a:xfrm>
          <a:solidFill>
            <a:srgbClr val="63E9E6"/>
          </a:solidFill>
        </p:grpSpPr>
        <p:sp>
          <p:nvSpPr>
            <p:cNvPr id="322" name="chenying0907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3" name="chenying0907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4" name="chenying0907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5" name="chenying0907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6" name="chenying0907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" name="chenying0907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" name="chenying0907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9" name="chenying0907 328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330" name="chenying0907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1" name="chenying0907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2" name="chenying0907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3" name="chenying0907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4" name="chenying0907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5" name="chenying0907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6" name="chenying0907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7" name="chenying0907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8" name="chenying0907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9" name="chenying0907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0" name="chenying0907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1" name="chenying0907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" name="chenying0907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3" name="chenying0907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4" name="chenying0907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5" name="chenying0907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6" name="chenying0907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7" name="chenying0907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8" name="chenying0907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9" name="chenying0907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0" name="chenying0907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1" name="chenying0907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2" name="chenying0907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3" name="chenying0907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4" name="chenying0907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5" name="chenying0907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6" name="chenying0907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7" name="chenying0907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8" name="chenying0907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9" name="chenying0907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0" name="chenying0907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1" name="chenying0907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2" name="chenying0907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3" name="chenying0907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4" name="chenying0907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5" name="chenying0907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6" name="chenying0907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7" name="chenying0907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" name="chenying0907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" name="chenying0907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0" name="chenying0907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1" name="chenying0907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2" name="chenying0907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3" name="chenying0907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4" name="chenying0907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5" name="chenying0907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6" name="chenying0907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7" name="chenying0907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8" name="chenying0907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9" name="chenying0907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0" name="chenying0907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1" name="chenying0907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2" name="chenying0907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3" name="chenying0907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4" name="chenying0907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5" name="chenying0907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6" name="chenying0907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7" name="chenying0907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8" name="chenying0907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" name="chenying0907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0" name="chenying0907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chenying0907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2" name="chenying0907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3" name="chenying0907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4" name="chenying0907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5" name="chenying0907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6" name="chenying0907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7" name="chenying0907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8" name="chenying0907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" name="chenying0907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0" name="chenying0907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1" name="chenying0907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2" name="chenying0907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3" name="chenying0907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4" name="chenying0907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5" name="chenying0907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6" name="chenying0907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7" name="chenying0907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8" name="chenying0907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9" name="chenying0907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" name="chenying0907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" name="PA_chenying0907 4"/>
          <p:cNvGrpSpPr/>
          <p:nvPr>
            <p:custDataLst>
              <p:tags r:id="rId2"/>
            </p:custDataLst>
          </p:nvPr>
        </p:nvGrpSpPr>
        <p:grpSpPr>
          <a:xfrm>
            <a:off x="0" y="878859"/>
            <a:ext cx="4400564" cy="2488299"/>
            <a:chOff x="3246438" y="1068388"/>
            <a:chExt cx="5711825" cy="4678363"/>
          </a:xfrm>
          <a:solidFill>
            <a:srgbClr val="63E9E6"/>
          </a:solidFill>
        </p:grpSpPr>
        <p:sp>
          <p:nvSpPr>
            <p:cNvPr id="233" name="chenying0907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4" name="chenying0907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" name="chenying0907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6" name="chenying0907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7" name="chenying0907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8" name="chenying0907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9" name="chenying0907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0" name="chenying0907 23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41" name="chenying0907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2" name="chenying0907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3" name="chenying0907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4" name="chenying0907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" name="chenying0907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" name="chenying0907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7" name="chenying0907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8" name="chenying0907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9" name="chenying0907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0" name="chenying0907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chenying0907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chenying0907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3" name="chenying0907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4" name="chenying0907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5" name="chenying0907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chenying0907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chenying0907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8" name="chenying0907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chenying0907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0" name="chenying0907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1" name="chenying0907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chenying0907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3" name="chenying0907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chenying0907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chenying0907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" name="chenying0907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7" name="chenying0907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chenying0907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9" name="chenying0907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0" name="chenying0907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1" name="chenying0907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2" name="chenying0907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3" name="chenying0907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4" name="chenying0907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5" name="chenying0907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" name="chenying0907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" name="chenying0907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chenying0907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9" name="chenying0907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0" name="chenying0907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chenying0907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2" name="chenying0907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chenying0907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4" name="chenying0907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5" name="chenying0907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6" name="chenying0907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7" name="chenying0907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8" name="chenying0907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9" name="chenying0907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0" name="chenying0907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1" name="chenying0907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2" name="chenying0907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3" name="chenying0907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4" name="chenying0907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5" name="chenying0907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6" name="chenying0907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" name="chenying0907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8" name="chenying0907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9" name="chenying0907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0" name="chenying0907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1" name="chenying0907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2" name="chenying0907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3" name="chenying0907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4" name="chenying0907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5" name="chenying0907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6" name="chenying0907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" name="chenying0907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8" name="chenying0907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" name="chenying0907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0" name="chenying0907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1" name="chenying0907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2" name="chenying0907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3" name="chenying0907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4" name="chenying0907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5" name="chenying0907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6" name="chenying0907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" name="chenying0907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8" name="chenying0907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9" name="chenying0907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0" name="chenying0907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chenying0907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PA_chenying0907 5"/>
          <p:cNvGrpSpPr/>
          <p:nvPr>
            <p:custDataLst>
              <p:tags r:id="rId3"/>
            </p:custDataLst>
          </p:nvPr>
        </p:nvGrpSpPr>
        <p:grpSpPr>
          <a:xfrm flipH="1">
            <a:off x="7848979" y="930399"/>
            <a:ext cx="4343020" cy="2550718"/>
            <a:chOff x="3246438" y="1068388"/>
            <a:chExt cx="5711825" cy="4678363"/>
          </a:xfrm>
          <a:solidFill>
            <a:srgbClr val="63E9E6"/>
          </a:solidFill>
        </p:grpSpPr>
        <p:sp>
          <p:nvSpPr>
            <p:cNvPr id="144" name="chenying0907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chenying0907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chenying0907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chenying0907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chenying0907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chenying0907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chenying0907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1" name="chenying0907 150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52" name="chenying0907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chenying0907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chenying0907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chenying0907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chenying0907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chenying0907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chenying0907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chenying0907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chenying0907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chenying0907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chenying0907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chenying0907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chenying0907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chenying0907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chenying0907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chenying0907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chenying0907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chenying0907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chenying0907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chenying0907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chenying0907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chenying0907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chenying0907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chenying0907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chenying0907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chenying0907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chenying0907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chenying0907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chenying0907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chenying0907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chenying0907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chenying0907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chenying0907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chenying0907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chenying0907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chenying0907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chenying0907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chenying0907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chenying0907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chenying0907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chenying0907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chenying0907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chenying0907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chenying0907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chenying0907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chenying0907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chenying0907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chenying0907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chenying0907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chenying0907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chenying0907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chenying0907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chenying0907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chenying0907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chenying0907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chenying0907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chenying0907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chenying0907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chenying0907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chenying0907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chenying0907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chenying0907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chenying0907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chenying0907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chenying0907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chenying0907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chenying0907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chenying0907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chenying0907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chenying0907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chenying0907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chenying0907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chenying0907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chenying0907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chenying0907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chenying0907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chenying0907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chenying0907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chenying0907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1" name="chenying0907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chenying0907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PA_chenying0907 6"/>
          <p:cNvGrpSpPr/>
          <p:nvPr>
            <p:custDataLst>
              <p:tags r:id="rId4"/>
            </p:custDataLst>
          </p:nvPr>
        </p:nvGrpSpPr>
        <p:grpSpPr>
          <a:xfrm rot="626096" flipH="1">
            <a:off x="7896322" y="3802244"/>
            <a:ext cx="4394650" cy="2795193"/>
            <a:chOff x="3246438" y="1068388"/>
            <a:chExt cx="5711825" cy="4678363"/>
          </a:xfrm>
          <a:solidFill>
            <a:srgbClr val="63E9E6"/>
          </a:solidFill>
        </p:grpSpPr>
        <p:sp>
          <p:nvSpPr>
            <p:cNvPr id="55" name="chenying0907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chenying0907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chenying0907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chenying0907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chenying0907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chenying0907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chenying0907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2" name="chenying0907 61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63" name="chenying0907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chenying0907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chenying0907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chenying0907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chenying0907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chenying0907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chenying0907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chenying0907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chenying0907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chenying0907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chenying0907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chenying0907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chenying0907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chenying0907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chenying0907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chenying0907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chenying0907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chenying0907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chenying0907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chenying0907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chenying0907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chenying0907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chenying0907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chenying0907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chenying0907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chenying0907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chenying0907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chenying0907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chenying0907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chenying0907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chenying0907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chenying0907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chenying0907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chenying0907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chenying0907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chenying0907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chenying0907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chenying0907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chenying0907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chenying0907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chenying0907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chenying0907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chenying0907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chenying0907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chenying0907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chenying0907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chenying0907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chenying0907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chenying0907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chenying0907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chenying0907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chenying0907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chenying0907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chenying0907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chenying0907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chenying0907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chenying0907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chenying0907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chenying0907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chenying0907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chenying0907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chenying0907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chenying0907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chenying0907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chenying0907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chenying0907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chenying0907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chenying0907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chenying0907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chenying0907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chenying0907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chenying0907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chenying0907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chenying0907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chenying0907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chenying0907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chenying0907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chenying0907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chenying0907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chenying0907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chenying0907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PA_矩形 1"/>
          <p:cNvSpPr/>
          <p:nvPr>
            <p:custDataLst>
              <p:tags r:id="rId5"/>
            </p:custDataLst>
          </p:nvPr>
        </p:nvSpPr>
        <p:spPr>
          <a:xfrm rot="21446683">
            <a:off x="897659" y="1173411"/>
            <a:ext cx="2660025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请合理安排学习时间，凌晨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点系统正在跑数据，容易出现进度不匹配等情况发生。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" name="PA_矩形 470"/>
          <p:cNvSpPr/>
          <p:nvPr>
            <p:custDataLst>
              <p:tags r:id="rId6"/>
            </p:custDataLst>
          </p:nvPr>
        </p:nvSpPr>
        <p:spPr>
          <a:xfrm>
            <a:off x="8081645" y="1454785"/>
            <a:ext cx="376428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sym typeface="+mn-ea"/>
              </a:rPr>
              <a:t>课程总成绩＜60分，平台自动发放补考卷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altLang="zh-CN" dirty="0">
                <a:sym typeface="+mn-ea"/>
              </a:rPr>
              <a:t>补考成绩＞60分，最终成绩取60分；补考成绩＜60分，与第一次总成绩比较，取高值。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72" name="PA_矩形 471"/>
          <p:cNvSpPr/>
          <p:nvPr>
            <p:custDataLst>
              <p:tags r:id="rId7"/>
            </p:custDataLst>
          </p:nvPr>
        </p:nvSpPr>
        <p:spPr>
          <a:xfrm>
            <a:off x="711200" y="4148149"/>
            <a:ext cx="3416300" cy="222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请勿同时使用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观看视频，容易造成数据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紊乱，且平台只记录一端数据。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3" name="PA_矩形 472"/>
          <p:cNvSpPr/>
          <p:nvPr>
            <p:custDataLst>
              <p:tags r:id="rId8"/>
            </p:custDataLst>
          </p:nvPr>
        </p:nvSpPr>
        <p:spPr>
          <a:xfrm>
            <a:off x="8355774" y="4364836"/>
            <a:ext cx="3836226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/>
              <a:t>补考只看补考试卷</a:t>
            </a:r>
            <a:r>
              <a:rPr lang="zh-CN" altLang="zh-CN" sz="2000" dirty="0"/>
              <a:t>的成绩，不再综合学习进度、章测试、见面课部分的占比成绩。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如果补考未通过（＜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，可在下一个教学周期参加课程重修，直至合格。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zh-CN" sz="2000" dirty="0"/>
          </a:p>
        </p:txBody>
      </p:sp>
      <p:pic>
        <p:nvPicPr>
          <p:cNvPr id="413" name="PA_图片 412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6"/>
          <a:stretch>
            <a:fillRect/>
          </a:stretch>
        </p:blipFill>
        <p:spPr>
          <a:xfrm>
            <a:off x="4589048" y="1379908"/>
            <a:ext cx="3221369" cy="4311787"/>
          </a:xfrm>
          <a:prstGeom prst="rect">
            <a:avLst/>
          </a:prstGeom>
          <a:solidFill>
            <a:srgbClr val="FFFF00"/>
          </a:solidFill>
        </p:spPr>
      </p:pic>
      <p:cxnSp>
        <p:nvCxnSpPr>
          <p:cNvPr id="8" name="直接连接符 7"/>
          <p:cNvCxnSpPr/>
          <p:nvPr/>
        </p:nvCxnSpPr>
        <p:spPr>
          <a:xfrm>
            <a:off x="4690099" y="1379908"/>
            <a:ext cx="2755942" cy="0"/>
          </a:xfrm>
          <a:prstGeom prst="line">
            <a:avLst/>
          </a:prstGeom>
          <a:ln w="2413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533467" y="0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>
                <a:solidFill>
                  <a:srgbClr val="FF0000"/>
                </a:solidFill>
              </a:rPr>
              <a:t>温馨提示</a:t>
            </a:r>
            <a:endParaRPr kumimoji="1"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1" grpId="0"/>
      <p:bldP spid="472" grpId="0"/>
      <p:bldP spid="473" grpId="0"/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3" name="PA_文本框 1"/>
          <p:cNvSpPr txBox="1"/>
          <p:nvPr>
            <p:custDataLst>
              <p:tags r:id="rId2"/>
            </p:custDataLst>
          </p:nvPr>
        </p:nvSpPr>
        <p:spPr>
          <a:xfrm>
            <a:off x="3734981" y="3895989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禹卫书法隶书简体" panose="02000603000000000000" pitchFamily="2" charset="-122"/>
                <a:ea typeface="禹卫书法隶书简体" panose="02000603000000000000" pitchFamily="2" charset="-122"/>
                <a:cs typeface="方正苏新诗柳楷简体-yolan" panose="02000000000000000000" pitchFamily="2" charset="-122"/>
              </a:rPr>
              <a:t>学分课，请务必重视</a:t>
            </a:r>
            <a:endParaRPr lang="zh-CN" altLang="en-US" sz="4000" b="1" dirty="0">
              <a:solidFill>
                <a:srgbClr val="FF0000"/>
              </a:solidFill>
              <a:latin typeface="禹卫书法隶书简体" panose="02000603000000000000" pitchFamily="2" charset="-122"/>
              <a:ea typeface="禹卫书法隶书简体" panose="02000603000000000000" pitchFamily="2" charset="-122"/>
              <a:cs typeface="方正苏新诗柳楷简体-yolan" panose="02000000000000000000" pitchFamily="2" charset="-122"/>
            </a:endParaRPr>
          </a:p>
        </p:txBody>
      </p:sp>
      <p:grpSp>
        <p:nvGrpSpPr>
          <p:cNvPr id="6" name="PA_组合 66"/>
          <p:cNvGrpSpPr/>
          <p:nvPr>
            <p:custDataLst>
              <p:tags r:id="rId3"/>
            </p:custDataLst>
          </p:nvPr>
        </p:nvGrpSpPr>
        <p:grpSpPr>
          <a:xfrm>
            <a:off x="8569013" y="6204950"/>
            <a:ext cx="3344164" cy="466096"/>
            <a:chOff x="7637775" y="5530041"/>
            <a:chExt cx="4000129" cy="646029"/>
          </a:xfrm>
        </p:grpSpPr>
        <p:sp>
          <p:nvSpPr>
            <p:cNvPr id="7" name="任意多边形 6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-1" fmla="*/ 2541747 w 2541747"/>
                <a:gd name="connsiteY0-2" fmla="*/ 13982 h 95004"/>
                <a:gd name="connsiteX1-3" fmla="*/ 2159783 w 2541747"/>
                <a:gd name="connsiteY1-4" fmla="*/ 13982 h 95004"/>
                <a:gd name="connsiteX2-5" fmla="*/ 2090334 w 2541747"/>
                <a:gd name="connsiteY2-6" fmla="*/ 37131 h 95004"/>
                <a:gd name="connsiteX3-7" fmla="*/ 1453727 w 2541747"/>
                <a:gd name="connsiteY3-8" fmla="*/ 60280 h 95004"/>
                <a:gd name="connsiteX4-9" fmla="*/ 1361129 w 2541747"/>
                <a:gd name="connsiteY4-10" fmla="*/ 71855 h 95004"/>
                <a:gd name="connsiteX5-11" fmla="*/ 1280107 w 2541747"/>
                <a:gd name="connsiteY5-12" fmla="*/ 83430 h 95004"/>
                <a:gd name="connsiteX6-13" fmla="*/ 817119 w 2541747"/>
                <a:gd name="connsiteY6-14" fmla="*/ 71855 h 95004"/>
                <a:gd name="connsiteX7-15" fmla="*/ 747671 w 2541747"/>
                <a:gd name="connsiteY7-16" fmla="*/ 48706 h 95004"/>
                <a:gd name="connsiteX8-17" fmla="*/ 712947 w 2541747"/>
                <a:gd name="connsiteY8-18" fmla="*/ 37131 h 95004"/>
                <a:gd name="connsiteX9-19" fmla="*/ 226810 w 2541747"/>
                <a:gd name="connsiteY9-20" fmla="*/ 48706 h 95004"/>
                <a:gd name="connsiteX10-21" fmla="*/ 192086 w 2541747"/>
                <a:gd name="connsiteY10-22" fmla="*/ 60280 h 95004"/>
                <a:gd name="connsiteX11-23" fmla="*/ 168937 w 2541747"/>
                <a:gd name="connsiteY11-24" fmla="*/ 95004 h 95004"/>
                <a:gd name="connsiteX12-25" fmla="*/ 0 w 2541747"/>
                <a:gd name="connsiteY12-26" fmla="*/ 24815 h 95004"/>
                <a:gd name="connsiteX0-27" fmla="*/ 2541747 w 2541747"/>
                <a:gd name="connsiteY0-28" fmla="*/ 13982 h 95004"/>
                <a:gd name="connsiteX1-29" fmla="*/ 2159783 w 2541747"/>
                <a:gd name="connsiteY1-30" fmla="*/ 13982 h 95004"/>
                <a:gd name="connsiteX2-31" fmla="*/ 2090334 w 2541747"/>
                <a:gd name="connsiteY2-32" fmla="*/ 37131 h 95004"/>
                <a:gd name="connsiteX3-33" fmla="*/ 1453727 w 2541747"/>
                <a:gd name="connsiteY3-34" fmla="*/ 60280 h 95004"/>
                <a:gd name="connsiteX4-35" fmla="*/ 1361129 w 2541747"/>
                <a:gd name="connsiteY4-36" fmla="*/ 71855 h 95004"/>
                <a:gd name="connsiteX5-37" fmla="*/ 1280107 w 2541747"/>
                <a:gd name="connsiteY5-38" fmla="*/ 83430 h 95004"/>
                <a:gd name="connsiteX6-39" fmla="*/ 817119 w 2541747"/>
                <a:gd name="connsiteY6-40" fmla="*/ 71855 h 95004"/>
                <a:gd name="connsiteX7-41" fmla="*/ 747671 w 2541747"/>
                <a:gd name="connsiteY7-42" fmla="*/ 48706 h 95004"/>
                <a:gd name="connsiteX8-43" fmla="*/ 712947 w 2541747"/>
                <a:gd name="connsiteY8-44" fmla="*/ 37131 h 95004"/>
                <a:gd name="connsiteX9-45" fmla="*/ 226810 w 2541747"/>
                <a:gd name="connsiteY9-46" fmla="*/ 48706 h 95004"/>
                <a:gd name="connsiteX10-47" fmla="*/ 192086 w 2541747"/>
                <a:gd name="connsiteY10-48" fmla="*/ 60280 h 95004"/>
                <a:gd name="connsiteX11-49" fmla="*/ 168937 w 2541747"/>
                <a:gd name="connsiteY11-50" fmla="*/ 95004 h 95004"/>
                <a:gd name="connsiteX12-51" fmla="*/ 0 w 2541747"/>
                <a:gd name="connsiteY12-52" fmla="*/ 24815 h 95004"/>
                <a:gd name="connsiteX0-53" fmla="*/ 2537771 w 2537771"/>
                <a:gd name="connsiteY0-54" fmla="*/ 13982 h 95004"/>
                <a:gd name="connsiteX1-55" fmla="*/ 2155807 w 2537771"/>
                <a:gd name="connsiteY1-56" fmla="*/ 13982 h 95004"/>
                <a:gd name="connsiteX2-57" fmla="*/ 2086358 w 2537771"/>
                <a:gd name="connsiteY2-58" fmla="*/ 37131 h 95004"/>
                <a:gd name="connsiteX3-59" fmla="*/ 1449751 w 2537771"/>
                <a:gd name="connsiteY3-60" fmla="*/ 60280 h 95004"/>
                <a:gd name="connsiteX4-61" fmla="*/ 1357153 w 2537771"/>
                <a:gd name="connsiteY4-62" fmla="*/ 71855 h 95004"/>
                <a:gd name="connsiteX5-63" fmla="*/ 1276131 w 2537771"/>
                <a:gd name="connsiteY5-64" fmla="*/ 83430 h 95004"/>
                <a:gd name="connsiteX6-65" fmla="*/ 813143 w 2537771"/>
                <a:gd name="connsiteY6-66" fmla="*/ 71855 h 95004"/>
                <a:gd name="connsiteX7-67" fmla="*/ 743695 w 2537771"/>
                <a:gd name="connsiteY7-68" fmla="*/ 48706 h 95004"/>
                <a:gd name="connsiteX8-69" fmla="*/ 708971 w 2537771"/>
                <a:gd name="connsiteY8-70" fmla="*/ 37131 h 95004"/>
                <a:gd name="connsiteX9-71" fmla="*/ 222834 w 2537771"/>
                <a:gd name="connsiteY9-72" fmla="*/ 48706 h 95004"/>
                <a:gd name="connsiteX10-73" fmla="*/ 188110 w 2537771"/>
                <a:gd name="connsiteY10-74" fmla="*/ 60280 h 95004"/>
                <a:gd name="connsiteX11-75" fmla="*/ 164961 w 2537771"/>
                <a:gd name="connsiteY11-76" fmla="*/ 95004 h 95004"/>
                <a:gd name="connsiteX12-77" fmla="*/ 0 w 2537771"/>
                <a:gd name="connsiteY12-78" fmla="*/ 1369 h 95004"/>
                <a:gd name="connsiteX0-79" fmla="*/ 2537771 w 2537771"/>
                <a:gd name="connsiteY0-80" fmla="*/ 13982 h 83430"/>
                <a:gd name="connsiteX1-81" fmla="*/ 2155807 w 2537771"/>
                <a:gd name="connsiteY1-82" fmla="*/ 13982 h 83430"/>
                <a:gd name="connsiteX2-83" fmla="*/ 2086358 w 2537771"/>
                <a:gd name="connsiteY2-84" fmla="*/ 37131 h 83430"/>
                <a:gd name="connsiteX3-85" fmla="*/ 1449751 w 2537771"/>
                <a:gd name="connsiteY3-86" fmla="*/ 60280 h 83430"/>
                <a:gd name="connsiteX4-87" fmla="*/ 1357153 w 2537771"/>
                <a:gd name="connsiteY4-88" fmla="*/ 71855 h 83430"/>
                <a:gd name="connsiteX5-89" fmla="*/ 1276131 w 2537771"/>
                <a:gd name="connsiteY5-90" fmla="*/ 83430 h 83430"/>
                <a:gd name="connsiteX6-91" fmla="*/ 813143 w 2537771"/>
                <a:gd name="connsiteY6-92" fmla="*/ 71855 h 83430"/>
                <a:gd name="connsiteX7-93" fmla="*/ 743695 w 2537771"/>
                <a:gd name="connsiteY7-94" fmla="*/ 48706 h 83430"/>
                <a:gd name="connsiteX8-95" fmla="*/ 708971 w 2537771"/>
                <a:gd name="connsiteY8-96" fmla="*/ 37131 h 83430"/>
                <a:gd name="connsiteX9-97" fmla="*/ 222834 w 2537771"/>
                <a:gd name="connsiteY9-98" fmla="*/ 48706 h 83430"/>
                <a:gd name="connsiteX10-99" fmla="*/ 188110 w 2537771"/>
                <a:gd name="connsiteY10-100" fmla="*/ 60280 h 83430"/>
                <a:gd name="connsiteX11-101" fmla="*/ 93392 w 2537771"/>
                <a:gd name="connsiteY11-102" fmla="*/ 83281 h 83430"/>
                <a:gd name="connsiteX12-103" fmla="*/ 0 w 2537771"/>
                <a:gd name="connsiteY12-104" fmla="*/ 1369 h 83430"/>
                <a:gd name="connsiteX0-105" fmla="*/ 2537771 w 2537771"/>
                <a:gd name="connsiteY0-106" fmla="*/ 13982 h 83430"/>
                <a:gd name="connsiteX1-107" fmla="*/ 2155807 w 2537771"/>
                <a:gd name="connsiteY1-108" fmla="*/ 13982 h 83430"/>
                <a:gd name="connsiteX2-109" fmla="*/ 2086358 w 2537771"/>
                <a:gd name="connsiteY2-110" fmla="*/ 37131 h 83430"/>
                <a:gd name="connsiteX3-111" fmla="*/ 1449751 w 2537771"/>
                <a:gd name="connsiteY3-112" fmla="*/ 60280 h 83430"/>
                <a:gd name="connsiteX4-113" fmla="*/ 1357153 w 2537771"/>
                <a:gd name="connsiteY4-114" fmla="*/ 71855 h 83430"/>
                <a:gd name="connsiteX5-115" fmla="*/ 1276131 w 2537771"/>
                <a:gd name="connsiteY5-116" fmla="*/ 83430 h 83430"/>
                <a:gd name="connsiteX6-117" fmla="*/ 813143 w 2537771"/>
                <a:gd name="connsiteY6-118" fmla="*/ 71855 h 83430"/>
                <a:gd name="connsiteX7-119" fmla="*/ 743695 w 2537771"/>
                <a:gd name="connsiteY7-120" fmla="*/ 48706 h 83430"/>
                <a:gd name="connsiteX8-121" fmla="*/ 708971 w 2537771"/>
                <a:gd name="connsiteY8-122" fmla="*/ 37131 h 83430"/>
                <a:gd name="connsiteX9-123" fmla="*/ 254643 w 2537771"/>
                <a:gd name="connsiteY9-124" fmla="*/ 72152 h 83430"/>
                <a:gd name="connsiteX10-125" fmla="*/ 188110 w 2537771"/>
                <a:gd name="connsiteY10-126" fmla="*/ 60280 h 83430"/>
                <a:gd name="connsiteX11-127" fmla="*/ 93392 w 2537771"/>
                <a:gd name="connsiteY11-128" fmla="*/ 83281 h 83430"/>
                <a:gd name="connsiteX12-129" fmla="*/ 0 w 2537771"/>
                <a:gd name="connsiteY12-130" fmla="*/ 1369 h 83430"/>
                <a:gd name="connsiteX0-131" fmla="*/ 2537771 w 2537771"/>
                <a:gd name="connsiteY0-132" fmla="*/ 13982 h 83430"/>
                <a:gd name="connsiteX1-133" fmla="*/ 2155807 w 2537771"/>
                <a:gd name="connsiteY1-134" fmla="*/ 13982 h 83430"/>
                <a:gd name="connsiteX2-135" fmla="*/ 2086358 w 2537771"/>
                <a:gd name="connsiteY2-136" fmla="*/ 37131 h 83430"/>
                <a:gd name="connsiteX3-137" fmla="*/ 1449751 w 2537771"/>
                <a:gd name="connsiteY3-138" fmla="*/ 60280 h 83430"/>
                <a:gd name="connsiteX4-139" fmla="*/ 1357153 w 2537771"/>
                <a:gd name="connsiteY4-140" fmla="*/ 71855 h 83430"/>
                <a:gd name="connsiteX5-141" fmla="*/ 1276131 w 2537771"/>
                <a:gd name="connsiteY5-142" fmla="*/ 83430 h 83430"/>
                <a:gd name="connsiteX6-143" fmla="*/ 813143 w 2537771"/>
                <a:gd name="connsiteY6-144" fmla="*/ 71855 h 83430"/>
                <a:gd name="connsiteX7-145" fmla="*/ 743695 w 2537771"/>
                <a:gd name="connsiteY7-146" fmla="*/ 48706 h 83430"/>
                <a:gd name="connsiteX8-147" fmla="*/ 708971 w 2537771"/>
                <a:gd name="connsiteY8-148" fmla="*/ 37131 h 83430"/>
                <a:gd name="connsiteX9-149" fmla="*/ 254643 w 2537771"/>
                <a:gd name="connsiteY9-150" fmla="*/ 72152 h 83430"/>
                <a:gd name="connsiteX10-151" fmla="*/ 180158 w 2537771"/>
                <a:gd name="connsiteY10-152" fmla="*/ 48557 h 83430"/>
                <a:gd name="connsiteX11-153" fmla="*/ 93392 w 2537771"/>
                <a:gd name="connsiteY11-154" fmla="*/ 83281 h 83430"/>
                <a:gd name="connsiteX12-155" fmla="*/ 0 w 2537771"/>
                <a:gd name="connsiteY12-156" fmla="*/ 1369 h 83430"/>
                <a:gd name="connsiteX0-157" fmla="*/ 2537771 w 2537771"/>
                <a:gd name="connsiteY0-158" fmla="*/ 13982 h 83430"/>
                <a:gd name="connsiteX1-159" fmla="*/ 2155807 w 2537771"/>
                <a:gd name="connsiteY1-160" fmla="*/ 13982 h 83430"/>
                <a:gd name="connsiteX2-161" fmla="*/ 2086358 w 2537771"/>
                <a:gd name="connsiteY2-162" fmla="*/ 37131 h 83430"/>
                <a:gd name="connsiteX3-163" fmla="*/ 1449751 w 2537771"/>
                <a:gd name="connsiteY3-164" fmla="*/ 60280 h 83430"/>
                <a:gd name="connsiteX4-165" fmla="*/ 1357153 w 2537771"/>
                <a:gd name="connsiteY4-166" fmla="*/ 71855 h 83430"/>
                <a:gd name="connsiteX5-167" fmla="*/ 1276131 w 2537771"/>
                <a:gd name="connsiteY5-168" fmla="*/ 83430 h 83430"/>
                <a:gd name="connsiteX6-169" fmla="*/ 813143 w 2537771"/>
                <a:gd name="connsiteY6-170" fmla="*/ 71855 h 83430"/>
                <a:gd name="connsiteX7-171" fmla="*/ 743695 w 2537771"/>
                <a:gd name="connsiteY7-172" fmla="*/ 48706 h 83430"/>
                <a:gd name="connsiteX8-173" fmla="*/ 605592 w 2537771"/>
                <a:gd name="connsiteY8-174" fmla="*/ 60577 h 83430"/>
                <a:gd name="connsiteX9-175" fmla="*/ 254643 w 2537771"/>
                <a:gd name="connsiteY9-176" fmla="*/ 72152 h 83430"/>
                <a:gd name="connsiteX10-177" fmla="*/ 180158 w 2537771"/>
                <a:gd name="connsiteY10-178" fmla="*/ 48557 h 83430"/>
                <a:gd name="connsiteX11-179" fmla="*/ 93392 w 2537771"/>
                <a:gd name="connsiteY11-180" fmla="*/ 83281 h 83430"/>
                <a:gd name="connsiteX12-181" fmla="*/ 0 w 2537771"/>
                <a:gd name="connsiteY12-182" fmla="*/ 1369 h 83430"/>
                <a:gd name="connsiteX0-183" fmla="*/ 2537771 w 2537771"/>
                <a:gd name="connsiteY0-184" fmla="*/ 13982 h 83430"/>
                <a:gd name="connsiteX1-185" fmla="*/ 2155807 w 2537771"/>
                <a:gd name="connsiteY1-186" fmla="*/ 13982 h 83430"/>
                <a:gd name="connsiteX2-187" fmla="*/ 2086358 w 2537771"/>
                <a:gd name="connsiteY2-188" fmla="*/ 37131 h 83430"/>
                <a:gd name="connsiteX3-189" fmla="*/ 1449751 w 2537771"/>
                <a:gd name="connsiteY3-190" fmla="*/ 60280 h 83430"/>
                <a:gd name="connsiteX4-191" fmla="*/ 1357153 w 2537771"/>
                <a:gd name="connsiteY4-192" fmla="*/ 71855 h 83430"/>
                <a:gd name="connsiteX5-193" fmla="*/ 1276131 w 2537771"/>
                <a:gd name="connsiteY5-194" fmla="*/ 83430 h 83430"/>
                <a:gd name="connsiteX6-195" fmla="*/ 813143 w 2537771"/>
                <a:gd name="connsiteY6-196" fmla="*/ 71855 h 83430"/>
                <a:gd name="connsiteX7-197" fmla="*/ 747671 w 2537771"/>
                <a:gd name="connsiteY7-198" fmla="*/ 60429 h 83430"/>
                <a:gd name="connsiteX8-199" fmla="*/ 605592 w 2537771"/>
                <a:gd name="connsiteY8-200" fmla="*/ 60577 h 83430"/>
                <a:gd name="connsiteX9-201" fmla="*/ 254643 w 2537771"/>
                <a:gd name="connsiteY9-202" fmla="*/ 72152 h 83430"/>
                <a:gd name="connsiteX10-203" fmla="*/ 180158 w 2537771"/>
                <a:gd name="connsiteY10-204" fmla="*/ 48557 h 83430"/>
                <a:gd name="connsiteX11-205" fmla="*/ 93392 w 2537771"/>
                <a:gd name="connsiteY11-206" fmla="*/ 83281 h 83430"/>
                <a:gd name="connsiteX12-207" fmla="*/ 0 w 2537771"/>
                <a:gd name="connsiteY12-208" fmla="*/ 1369 h 83430"/>
                <a:gd name="connsiteX0-209" fmla="*/ 2537771 w 2537771"/>
                <a:gd name="connsiteY0-210" fmla="*/ 13982 h 83430"/>
                <a:gd name="connsiteX1-211" fmla="*/ 2155807 w 2537771"/>
                <a:gd name="connsiteY1-212" fmla="*/ 13982 h 83430"/>
                <a:gd name="connsiteX2-213" fmla="*/ 2086358 w 2537771"/>
                <a:gd name="connsiteY2-214" fmla="*/ 37131 h 83430"/>
                <a:gd name="connsiteX3-215" fmla="*/ 1449751 w 2537771"/>
                <a:gd name="connsiteY3-216" fmla="*/ 60280 h 83430"/>
                <a:gd name="connsiteX4-217" fmla="*/ 1357153 w 2537771"/>
                <a:gd name="connsiteY4-218" fmla="*/ 71855 h 83430"/>
                <a:gd name="connsiteX5-219" fmla="*/ 1276131 w 2537771"/>
                <a:gd name="connsiteY5-220" fmla="*/ 83430 h 83430"/>
                <a:gd name="connsiteX6-221" fmla="*/ 813143 w 2537771"/>
                <a:gd name="connsiteY6-222" fmla="*/ 71855 h 83430"/>
                <a:gd name="connsiteX7-223" fmla="*/ 747671 w 2537771"/>
                <a:gd name="connsiteY7-224" fmla="*/ 60429 h 83430"/>
                <a:gd name="connsiteX8-225" fmla="*/ 526070 w 2537771"/>
                <a:gd name="connsiteY8-226" fmla="*/ 33224 h 83430"/>
                <a:gd name="connsiteX9-227" fmla="*/ 254643 w 2537771"/>
                <a:gd name="connsiteY9-228" fmla="*/ 72152 h 83430"/>
                <a:gd name="connsiteX10-229" fmla="*/ 180158 w 2537771"/>
                <a:gd name="connsiteY10-230" fmla="*/ 48557 h 83430"/>
                <a:gd name="connsiteX11-231" fmla="*/ 93392 w 2537771"/>
                <a:gd name="connsiteY11-232" fmla="*/ 83281 h 83430"/>
                <a:gd name="connsiteX12-233" fmla="*/ 0 w 2537771"/>
                <a:gd name="connsiteY12-234" fmla="*/ 1369 h 83430"/>
                <a:gd name="connsiteX0-235" fmla="*/ 2537771 w 2537771"/>
                <a:gd name="connsiteY0-236" fmla="*/ 13982 h 83934"/>
                <a:gd name="connsiteX1-237" fmla="*/ 2155807 w 2537771"/>
                <a:gd name="connsiteY1-238" fmla="*/ 13982 h 83934"/>
                <a:gd name="connsiteX2-239" fmla="*/ 2086358 w 2537771"/>
                <a:gd name="connsiteY2-240" fmla="*/ 37131 h 83934"/>
                <a:gd name="connsiteX3-241" fmla="*/ 1449751 w 2537771"/>
                <a:gd name="connsiteY3-242" fmla="*/ 60280 h 83934"/>
                <a:gd name="connsiteX4-243" fmla="*/ 1357153 w 2537771"/>
                <a:gd name="connsiteY4-244" fmla="*/ 71855 h 83934"/>
                <a:gd name="connsiteX5-245" fmla="*/ 1276131 w 2537771"/>
                <a:gd name="connsiteY5-246" fmla="*/ 83430 h 83934"/>
                <a:gd name="connsiteX6-247" fmla="*/ 960259 w 2537771"/>
                <a:gd name="connsiteY6-248" fmla="*/ 79670 h 83934"/>
                <a:gd name="connsiteX7-249" fmla="*/ 747671 w 2537771"/>
                <a:gd name="connsiteY7-250" fmla="*/ 60429 h 83934"/>
                <a:gd name="connsiteX8-251" fmla="*/ 526070 w 2537771"/>
                <a:gd name="connsiteY8-252" fmla="*/ 33224 h 83934"/>
                <a:gd name="connsiteX9-253" fmla="*/ 254643 w 2537771"/>
                <a:gd name="connsiteY9-254" fmla="*/ 72152 h 83934"/>
                <a:gd name="connsiteX10-255" fmla="*/ 180158 w 2537771"/>
                <a:gd name="connsiteY10-256" fmla="*/ 48557 h 83934"/>
                <a:gd name="connsiteX11-257" fmla="*/ 93392 w 2537771"/>
                <a:gd name="connsiteY11-258" fmla="*/ 83281 h 83934"/>
                <a:gd name="connsiteX12-259" fmla="*/ 0 w 2537771"/>
                <a:gd name="connsiteY12-260" fmla="*/ 1369 h 83934"/>
                <a:gd name="connsiteX0-261" fmla="*/ 2537771 w 2537771"/>
                <a:gd name="connsiteY0-262" fmla="*/ 13982 h 83934"/>
                <a:gd name="connsiteX1-263" fmla="*/ 2155807 w 2537771"/>
                <a:gd name="connsiteY1-264" fmla="*/ 13982 h 83934"/>
                <a:gd name="connsiteX2-265" fmla="*/ 2086358 w 2537771"/>
                <a:gd name="connsiteY2-266" fmla="*/ 37131 h 83934"/>
                <a:gd name="connsiteX3-267" fmla="*/ 1449751 w 2537771"/>
                <a:gd name="connsiteY3-268" fmla="*/ 60280 h 83934"/>
                <a:gd name="connsiteX4-269" fmla="*/ 1357153 w 2537771"/>
                <a:gd name="connsiteY4-270" fmla="*/ 71855 h 83934"/>
                <a:gd name="connsiteX5-271" fmla="*/ 1276131 w 2537771"/>
                <a:gd name="connsiteY5-272" fmla="*/ 83430 h 83934"/>
                <a:gd name="connsiteX6-273" fmla="*/ 960259 w 2537771"/>
                <a:gd name="connsiteY6-274" fmla="*/ 79670 h 83934"/>
                <a:gd name="connsiteX7-275" fmla="*/ 747671 w 2537771"/>
                <a:gd name="connsiteY7-276" fmla="*/ 60429 h 83934"/>
                <a:gd name="connsiteX8-277" fmla="*/ 526070 w 2537771"/>
                <a:gd name="connsiteY8-278" fmla="*/ 33224 h 83934"/>
                <a:gd name="connsiteX9-279" fmla="*/ 254643 w 2537771"/>
                <a:gd name="connsiteY9-280" fmla="*/ 72152 h 83934"/>
                <a:gd name="connsiteX10-281" fmla="*/ 180158 w 2537771"/>
                <a:gd name="connsiteY10-282" fmla="*/ 48557 h 83934"/>
                <a:gd name="connsiteX11-283" fmla="*/ 93392 w 2537771"/>
                <a:gd name="connsiteY11-284" fmla="*/ 83281 h 83934"/>
                <a:gd name="connsiteX12-285" fmla="*/ 0 w 2537771"/>
                <a:gd name="connsiteY12-286" fmla="*/ 1369 h 83934"/>
                <a:gd name="connsiteX0-287" fmla="*/ 2537771 w 2537771"/>
                <a:gd name="connsiteY0-288" fmla="*/ 13982 h 85357"/>
                <a:gd name="connsiteX1-289" fmla="*/ 2155807 w 2537771"/>
                <a:gd name="connsiteY1-290" fmla="*/ 13982 h 85357"/>
                <a:gd name="connsiteX2-291" fmla="*/ 2086358 w 2537771"/>
                <a:gd name="connsiteY2-292" fmla="*/ 37131 h 85357"/>
                <a:gd name="connsiteX3-293" fmla="*/ 1449751 w 2537771"/>
                <a:gd name="connsiteY3-294" fmla="*/ 60280 h 85357"/>
                <a:gd name="connsiteX4-295" fmla="*/ 1365106 w 2537771"/>
                <a:gd name="connsiteY4-296" fmla="*/ 52317 h 85357"/>
                <a:gd name="connsiteX5-297" fmla="*/ 1276131 w 2537771"/>
                <a:gd name="connsiteY5-298" fmla="*/ 83430 h 85357"/>
                <a:gd name="connsiteX6-299" fmla="*/ 960259 w 2537771"/>
                <a:gd name="connsiteY6-300" fmla="*/ 79670 h 85357"/>
                <a:gd name="connsiteX7-301" fmla="*/ 747671 w 2537771"/>
                <a:gd name="connsiteY7-302" fmla="*/ 60429 h 85357"/>
                <a:gd name="connsiteX8-303" fmla="*/ 526070 w 2537771"/>
                <a:gd name="connsiteY8-304" fmla="*/ 33224 h 85357"/>
                <a:gd name="connsiteX9-305" fmla="*/ 254643 w 2537771"/>
                <a:gd name="connsiteY9-306" fmla="*/ 72152 h 85357"/>
                <a:gd name="connsiteX10-307" fmla="*/ 180158 w 2537771"/>
                <a:gd name="connsiteY10-308" fmla="*/ 48557 h 85357"/>
                <a:gd name="connsiteX11-309" fmla="*/ 93392 w 2537771"/>
                <a:gd name="connsiteY11-310" fmla="*/ 83281 h 85357"/>
                <a:gd name="connsiteX12-311" fmla="*/ 0 w 2537771"/>
                <a:gd name="connsiteY12-312" fmla="*/ 1369 h 85357"/>
                <a:gd name="connsiteX0-313" fmla="*/ 2537771 w 2537771"/>
                <a:gd name="connsiteY0-314" fmla="*/ 13982 h 85357"/>
                <a:gd name="connsiteX1-315" fmla="*/ 2155807 w 2537771"/>
                <a:gd name="connsiteY1-316" fmla="*/ 13982 h 85357"/>
                <a:gd name="connsiteX2-317" fmla="*/ 2086358 w 2537771"/>
                <a:gd name="connsiteY2-318" fmla="*/ 37131 h 85357"/>
                <a:gd name="connsiteX3-319" fmla="*/ 1604819 w 2537771"/>
                <a:gd name="connsiteY3-320" fmla="*/ 72003 h 85357"/>
                <a:gd name="connsiteX4-321" fmla="*/ 1365106 w 2537771"/>
                <a:gd name="connsiteY4-322" fmla="*/ 52317 h 85357"/>
                <a:gd name="connsiteX5-323" fmla="*/ 1276131 w 2537771"/>
                <a:gd name="connsiteY5-324" fmla="*/ 83430 h 85357"/>
                <a:gd name="connsiteX6-325" fmla="*/ 960259 w 2537771"/>
                <a:gd name="connsiteY6-326" fmla="*/ 79670 h 85357"/>
                <a:gd name="connsiteX7-327" fmla="*/ 747671 w 2537771"/>
                <a:gd name="connsiteY7-328" fmla="*/ 60429 h 85357"/>
                <a:gd name="connsiteX8-329" fmla="*/ 526070 w 2537771"/>
                <a:gd name="connsiteY8-330" fmla="*/ 33224 h 85357"/>
                <a:gd name="connsiteX9-331" fmla="*/ 254643 w 2537771"/>
                <a:gd name="connsiteY9-332" fmla="*/ 72152 h 85357"/>
                <a:gd name="connsiteX10-333" fmla="*/ 180158 w 2537771"/>
                <a:gd name="connsiteY10-334" fmla="*/ 48557 h 85357"/>
                <a:gd name="connsiteX11-335" fmla="*/ 93392 w 2537771"/>
                <a:gd name="connsiteY11-336" fmla="*/ 83281 h 85357"/>
                <a:gd name="connsiteX12-337" fmla="*/ 0 w 2537771"/>
                <a:gd name="connsiteY12-338" fmla="*/ 1369 h 85357"/>
                <a:gd name="connsiteX0-339" fmla="*/ 2537771 w 2537771"/>
                <a:gd name="connsiteY0-340" fmla="*/ 13982 h 83281"/>
                <a:gd name="connsiteX1-341" fmla="*/ 2155807 w 2537771"/>
                <a:gd name="connsiteY1-342" fmla="*/ 13982 h 83281"/>
                <a:gd name="connsiteX2-343" fmla="*/ 2086358 w 2537771"/>
                <a:gd name="connsiteY2-344" fmla="*/ 37131 h 83281"/>
                <a:gd name="connsiteX3-345" fmla="*/ 1604819 w 2537771"/>
                <a:gd name="connsiteY3-346" fmla="*/ 72003 h 83281"/>
                <a:gd name="connsiteX4-347" fmla="*/ 1365106 w 2537771"/>
                <a:gd name="connsiteY4-348" fmla="*/ 52317 h 83281"/>
                <a:gd name="connsiteX5-349" fmla="*/ 1188657 w 2537771"/>
                <a:gd name="connsiteY5-350" fmla="*/ 71707 h 83281"/>
                <a:gd name="connsiteX6-351" fmla="*/ 960259 w 2537771"/>
                <a:gd name="connsiteY6-352" fmla="*/ 79670 h 83281"/>
                <a:gd name="connsiteX7-353" fmla="*/ 747671 w 2537771"/>
                <a:gd name="connsiteY7-354" fmla="*/ 60429 h 83281"/>
                <a:gd name="connsiteX8-355" fmla="*/ 526070 w 2537771"/>
                <a:gd name="connsiteY8-356" fmla="*/ 33224 h 83281"/>
                <a:gd name="connsiteX9-357" fmla="*/ 254643 w 2537771"/>
                <a:gd name="connsiteY9-358" fmla="*/ 72152 h 83281"/>
                <a:gd name="connsiteX10-359" fmla="*/ 180158 w 2537771"/>
                <a:gd name="connsiteY10-360" fmla="*/ 48557 h 83281"/>
                <a:gd name="connsiteX11-361" fmla="*/ 93392 w 2537771"/>
                <a:gd name="connsiteY11-362" fmla="*/ 83281 h 83281"/>
                <a:gd name="connsiteX12-363" fmla="*/ 0 w 2537771"/>
                <a:gd name="connsiteY12-364" fmla="*/ 1369 h 83281"/>
                <a:gd name="connsiteX0-365" fmla="*/ 2537771 w 2537771"/>
                <a:gd name="connsiteY0-366" fmla="*/ 12613 h 81912"/>
                <a:gd name="connsiteX1-367" fmla="*/ 2191592 w 2537771"/>
                <a:gd name="connsiteY1-368" fmla="*/ 39967 h 81912"/>
                <a:gd name="connsiteX2-369" fmla="*/ 2086358 w 2537771"/>
                <a:gd name="connsiteY2-370" fmla="*/ 35762 h 81912"/>
                <a:gd name="connsiteX3-371" fmla="*/ 1604819 w 2537771"/>
                <a:gd name="connsiteY3-372" fmla="*/ 70634 h 81912"/>
                <a:gd name="connsiteX4-373" fmla="*/ 1365106 w 2537771"/>
                <a:gd name="connsiteY4-374" fmla="*/ 50948 h 81912"/>
                <a:gd name="connsiteX5-375" fmla="*/ 1188657 w 2537771"/>
                <a:gd name="connsiteY5-376" fmla="*/ 70338 h 81912"/>
                <a:gd name="connsiteX6-377" fmla="*/ 960259 w 2537771"/>
                <a:gd name="connsiteY6-378" fmla="*/ 78301 h 81912"/>
                <a:gd name="connsiteX7-379" fmla="*/ 747671 w 2537771"/>
                <a:gd name="connsiteY7-380" fmla="*/ 59060 h 81912"/>
                <a:gd name="connsiteX8-381" fmla="*/ 526070 w 2537771"/>
                <a:gd name="connsiteY8-382" fmla="*/ 31855 h 81912"/>
                <a:gd name="connsiteX9-383" fmla="*/ 254643 w 2537771"/>
                <a:gd name="connsiteY9-384" fmla="*/ 70783 h 81912"/>
                <a:gd name="connsiteX10-385" fmla="*/ 180158 w 2537771"/>
                <a:gd name="connsiteY10-386" fmla="*/ 47188 h 81912"/>
                <a:gd name="connsiteX11-387" fmla="*/ 93392 w 2537771"/>
                <a:gd name="connsiteY11-388" fmla="*/ 81912 h 81912"/>
                <a:gd name="connsiteX12-389" fmla="*/ 0 w 2537771"/>
                <a:gd name="connsiteY12-390" fmla="*/ 0 h 81912"/>
                <a:gd name="connsiteX0-391" fmla="*/ 2537771 w 2537771"/>
                <a:gd name="connsiteY0-392" fmla="*/ 12613 h 81912"/>
                <a:gd name="connsiteX1-393" fmla="*/ 2191592 w 2537771"/>
                <a:gd name="connsiteY1-394" fmla="*/ 39967 h 81912"/>
                <a:gd name="connsiteX2-395" fmla="*/ 2054548 w 2537771"/>
                <a:gd name="connsiteY2-396" fmla="*/ 27946 h 81912"/>
                <a:gd name="connsiteX3-397" fmla="*/ 1604819 w 2537771"/>
                <a:gd name="connsiteY3-398" fmla="*/ 70634 h 81912"/>
                <a:gd name="connsiteX4-399" fmla="*/ 1365106 w 2537771"/>
                <a:gd name="connsiteY4-400" fmla="*/ 50948 h 81912"/>
                <a:gd name="connsiteX5-401" fmla="*/ 1188657 w 2537771"/>
                <a:gd name="connsiteY5-402" fmla="*/ 70338 h 81912"/>
                <a:gd name="connsiteX6-403" fmla="*/ 960259 w 2537771"/>
                <a:gd name="connsiteY6-404" fmla="*/ 78301 h 81912"/>
                <a:gd name="connsiteX7-405" fmla="*/ 747671 w 2537771"/>
                <a:gd name="connsiteY7-406" fmla="*/ 59060 h 81912"/>
                <a:gd name="connsiteX8-407" fmla="*/ 526070 w 2537771"/>
                <a:gd name="connsiteY8-408" fmla="*/ 31855 h 81912"/>
                <a:gd name="connsiteX9-409" fmla="*/ 254643 w 2537771"/>
                <a:gd name="connsiteY9-410" fmla="*/ 70783 h 81912"/>
                <a:gd name="connsiteX10-411" fmla="*/ 180158 w 2537771"/>
                <a:gd name="connsiteY10-412" fmla="*/ 47188 h 81912"/>
                <a:gd name="connsiteX11-413" fmla="*/ 93392 w 2537771"/>
                <a:gd name="connsiteY11-414" fmla="*/ 81912 h 81912"/>
                <a:gd name="connsiteX12-415" fmla="*/ 0 w 2537771"/>
                <a:gd name="connsiteY12-416" fmla="*/ 0 h 81912"/>
                <a:gd name="connsiteX0-417" fmla="*/ 2537771 w 2537771"/>
                <a:gd name="connsiteY0-418" fmla="*/ 12613 h 79392"/>
                <a:gd name="connsiteX1-419" fmla="*/ 2191592 w 2537771"/>
                <a:gd name="connsiteY1-420" fmla="*/ 39967 h 79392"/>
                <a:gd name="connsiteX2-421" fmla="*/ 2054548 w 2537771"/>
                <a:gd name="connsiteY2-422" fmla="*/ 27946 h 79392"/>
                <a:gd name="connsiteX3-423" fmla="*/ 1604819 w 2537771"/>
                <a:gd name="connsiteY3-424" fmla="*/ 70634 h 79392"/>
                <a:gd name="connsiteX4-425" fmla="*/ 1365106 w 2537771"/>
                <a:gd name="connsiteY4-426" fmla="*/ 50948 h 79392"/>
                <a:gd name="connsiteX5-427" fmla="*/ 1188657 w 2537771"/>
                <a:gd name="connsiteY5-428" fmla="*/ 70338 h 79392"/>
                <a:gd name="connsiteX6-429" fmla="*/ 960259 w 2537771"/>
                <a:gd name="connsiteY6-430" fmla="*/ 78301 h 79392"/>
                <a:gd name="connsiteX7-431" fmla="*/ 747671 w 2537771"/>
                <a:gd name="connsiteY7-432" fmla="*/ 59060 h 79392"/>
                <a:gd name="connsiteX8-433" fmla="*/ 526070 w 2537771"/>
                <a:gd name="connsiteY8-434" fmla="*/ 31855 h 79392"/>
                <a:gd name="connsiteX9-435" fmla="*/ 254643 w 2537771"/>
                <a:gd name="connsiteY9-436" fmla="*/ 70783 h 79392"/>
                <a:gd name="connsiteX10-437" fmla="*/ 180158 w 2537771"/>
                <a:gd name="connsiteY10-438" fmla="*/ 47188 h 79392"/>
                <a:gd name="connsiteX11-439" fmla="*/ 105320 w 2537771"/>
                <a:gd name="connsiteY11-440" fmla="*/ 62373 h 79392"/>
                <a:gd name="connsiteX12-441" fmla="*/ 0 w 2537771"/>
                <a:gd name="connsiteY12-442" fmla="*/ 0 h 793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9" name="PA_文本框 63"/>
          <p:cNvSpPr txBox="1"/>
          <p:nvPr>
            <p:custDataLst>
              <p:tags r:id="rId4"/>
            </p:custDataLst>
          </p:nvPr>
        </p:nvSpPr>
        <p:spPr>
          <a:xfrm>
            <a:off x="8701862" y="6207342"/>
            <a:ext cx="209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方正苏新诗柳楷简体-yolan" panose="02000000000000000000" pitchFamily="2" charset="-122"/>
                <a:ea typeface="方正苏新诗柳楷简体-yolan" panose="02000000000000000000" pitchFamily="2" charset="-122"/>
                <a:cs typeface="方正苏新诗柳楷简体-yolan" panose="02000000000000000000" pitchFamily="2" charset="-122"/>
              </a:rPr>
              <a:t>  </a:t>
            </a:r>
            <a:r>
              <a:rPr lang="zh-CN" altLang="en-US" sz="2800" dirty="0" smtClean="0">
                <a:latin typeface="方正苏新诗柳楷简体-yolan" panose="02000000000000000000" pitchFamily="2" charset="-122"/>
                <a:ea typeface="方正苏新诗柳楷简体-yolan" panose="02000000000000000000" pitchFamily="2" charset="-122"/>
                <a:cs typeface="方正苏新诗柳楷简体-yolan" panose="02000000000000000000" pitchFamily="2" charset="-122"/>
              </a:rPr>
              <a:t>智慧树网</a:t>
            </a:r>
            <a:endParaRPr lang="zh-CN" altLang="en-US" sz="2800" dirty="0">
              <a:latin typeface="方正苏新诗柳楷简体-yolan" panose="02000000000000000000" pitchFamily="2" charset="-122"/>
              <a:ea typeface="方正苏新诗柳楷简体-yolan" panose="02000000000000000000" pitchFamily="2" charset="-122"/>
              <a:cs typeface="方正苏新诗柳楷简体-yolan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9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9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6" name="Straight Connector 8"/>
          <p:cNvCxnSpPr/>
          <p:nvPr/>
        </p:nvCxnSpPr>
        <p:spPr>
          <a:xfrm flipH="1">
            <a:off x="-1003" y="3840184"/>
            <a:ext cx="12192000" cy="1"/>
          </a:xfrm>
          <a:prstGeom prst="line">
            <a:avLst/>
          </a:prstGeom>
          <a:noFill/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ysDash"/>
          </a:ln>
          <a:effectLst/>
        </p:spPr>
      </p:cxnSp>
      <p:grpSp>
        <p:nvGrpSpPr>
          <p:cNvPr id="7" name="Group 9"/>
          <p:cNvGrpSpPr/>
          <p:nvPr/>
        </p:nvGrpSpPr>
        <p:grpSpPr>
          <a:xfrm>
            <a:off x="4448447" y="4124261"/>
            <a:ext cx="130279" cy="371441"/>
            <a:chOff x="4448446" y="4124261"/>
            <a:chExt cx="130279" cy="371441"/>
          </a:xfrm>
        </p:grpSpPr>
        <p:cxnSp>
          <p:nvCxnSpPr>
            <p:cNvPr id="8" name="Straight Connector 10"/>
            <p:cNvCxnSpPr>
              <a:stCxn id="26" idx="4"/>
              <a:endCxn id="9" idx="0"/>
            </p:cNvCxnSpPr>
            <p:nvPr/>
          </p:nvCxnSpPr>
          <p:spPr>
            <a:xfrm flipH="1">
              <a:off x="4513586" y="4124261"/>
              <a:ext cx="836" cy="241165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</p:cxnSp>
        <p:sp>
          <p:nvSpPr>
            <p:cNvPr id="9" name="Oval 11"/>
            <p:cNvSpPr/>
            <p:nvPr/>
          </p:nvSpPr>
          <p:spPr>
            <a:xfrm>
              <a:off x="4448446" y="4365426"/>
              <a:ext cx="130279" cy="130276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7632769" y="4124261"/>
            <a:ext cx="130279" cy="371441"/>
            <a:chOff x="7632768" y="4124261"/>
            <a:chExt cx="130279" cy="371441"/>
          </a:xfrm>
        </p:grpSpPr>
        <p:cxnSp>
          <p:nvCxnSpPr>
            <p:cNvPr id="11" name="Straight Connector 13"/>
            <p:cNvCxnSpPr>
              <a:stCxn id="32" idx="4"/>
              <a:endCxn id="12" idx="0"/>
            </p:cNvCxnSpPr>
            <p:nvPr/>
          </p:nvCxnSpPr>
          <p:spPr>
            <a:xfrm flipH="1">
              <a:off x="7697908" y="4124261"/>
              <a:ext cx="3191" cy="241165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</p:cxnSp>
        <p:sp>
          <p:nvSpPr>
            <p:cNvPr id="12" name="Oval 14"/>
            <p:cNvSpPr/>
            <p:nvPr/>
          </p:nvSpPr>
          <p:spPr>
            <a:xfrm>
              <a:off x="7632768" y="4365426"/>
              <a:ext cx="130279" cy="130276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Group 15"/>
          <p:cNvGrpSpPr/>
          <p:nvPr/>
        </p:nvGrpSpPr>
        <p:grpSpPr>
          <a:xfrm>
            <a:off x="2845436" y="3170977"/>
            <a:ext cx="130279" cy="370612"/>
            <a:chOff x="2845435" y="3170977"/>
            <a:chExt cx="130279" cy="370612"/>
          </a:xfrm>
        </p:grpSpPr>
        <p:cxnSp>
          <p:nvCxnSpPr>
            <p:cNvPr id="14" name="Straight Connector 16"/>
            <p:cNvCxnSpPr>
              <a:stCxn id="15" idx="4"/>
              <a:endCxn id="23" idx="0"/>
            </p:cNvCxnSpPr>
            <p:nvPr/>
          </p:nvCxnSpPr>
          <p:spPr>
            <a:xfrm flipH="1">
              <a:off x="2909152" y="3301253"/>
              <a:ext cx="1423" cy="240336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</p:cxnSp>
        <p:sp>
          <p:nvSpPr>
            <p:cNvPr id="15" name="Oval 17"/>
            <p:cNvSpPr/>
            <p:nvPr/>
          </p:nvSpPr>
          <p:spPr>
            <a:xfrm>
              <a:off x="2845435" y="3170977"/>
              <a:ext cx="130279" cy="130276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18"/>
          <p:cNvGrpSpPr/>
          <p:nvPr/>
        </p:nvGrpSpPr>
        <p:grpSpPr>
          <a:xfrm>
            <a:off x="6031256" y="3168151"/>
            <a:ext cx="130279" cy="373439"/>
            <a:chOff x="6031255" y="3168150"/>
            <a:chExt cx="130279" cy="373439"/>
          </a:xfrm>
        </p:grpSpPr>
        <p:cxnSp>
          <p:nvCxnSpPr>
            <p:cNvPr id="17" name="Straight Connector 19"/>
            <p:cNvCxnSpPr>
              <a:stCxn id="18" idx="4"/>
              <a:endCxn id="29" idx="0"/>
            </p:cNvCxnSpPr>
            <p:nvPr/>
          </p:nvCxnSpPr>
          <p:spPr>
            <a:xfrm flipH="1">
              <a:off x="6094997" y="3298426"/>
              <a:ext cx="1398" cy="243163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</p:cxnSp>
        <p:sp>
          <p:nvSpPr>
            <p:cNvPr id="18" name="Oval 20"/>
            <p:cNvSpPr/>
            <p:nvPr/>
          </p:nvSpPr>
          <p:spPr>
            <a:xfrm>
              <a:off x="6031255" y="3168150"/>
              <a:ext cx="130279" cy="130276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Group 21"/>
          <p:cNvGrpSpPr/>
          <p:nvPr/>
        </p:nvGrpSpPr>
        <p:grpSpPr>
          <a:xfrm>
            <a:off x="9250049" y="3170033"/>
            <a:ext cx="130279" cy="371556"/>
            <a:chOff x="9250048" y="3170033"/>
            <a:chExt cx="130279" cy="371556"/>
          </a:xfrm>
        </p:grpSpPr>
        <p:cxnSp>
          <p:nvCxnSpPr>
            <p:cNvPr id="20" name="Straight Connector 22"/>
            <p:cNvCxnSpPr>
              <a:stCxn id="21" idx="4"/>
              <a:endCxn id="35" idx="0"/>
            </p:cNvCxnSpPr>
            <p:nvPr/>
          </p:nvCxnSpPr>
          <p:spPr>
            <a:xfrm flipH="1">
              <a:off x="9313790" y="3300309"/>
              <a:ext cx="1398" cy="24128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</p:cxnSp>
        <p:sp>
          <p:nvSpPr>
            <p:cNvPr id="21" name="Oval 23"/>
            <p:cNvSpPr/>
            <p:nvPr/>
          </p:nvSpPr>
          <p:spPr>
            <a:xfrm>
              <a:off x="9250048" y="3170033"/>
              <a:ext cx="130279" cy="130276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Group 24"/>
          <p:cNvGrpSpPr/>
          <p:nvPr/>
        </p:nvGrpSpPr>
        <p:grpSpPr>
          <a:xfrm>
            <a:off x="2617811" y="3541589"/>
            <a:ext cx="582684" cy="582672"/>
            <a:chOff x="2617810" y="3541589"/>
            <a:chExt cx="582684" cy="582672"/>
          </a:xfrm>
        </p:grpSpPr>
        <p:sp>
          <p:nvSpPr>
            <p:cNvPr id="23" name="Oval 25"/>
            <p:cNvSpPr/>
            <p:nvPr/>
          </p:nvSpPr>
          <p:spPr>
            <a:xfrm>
              <a:off x="2617810" y="3541589"/>
              <a:ext cx="582684" cy="582672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Oval 26"/>
            <p:cNvSpPr/>
            <p:nvPr/>
          </p:nvSpPr>
          <p:spPr>
            <a:xfrm>
              <a:off x="2716822" y="3640600"/>
              <a:ext cx="384660" cy="384651"/>
            </a:xfrm>
            <a:prstGeom prst="ellipse">
              <a:avLst/>
            </a:prstGeom>
            <a:noFill/>
            <a:ln w="889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Group 27"/>
          <p:cNvGrpSpPr/>
          <p:nvPr/>
        </p:nvGrpSpPr>
        <p:grpSpPr>
          <a:xfrm>
            <a:off x="4223080" y="3541589"/>
            <a:ext cx="582684" cy="582672"/>
            <a:chOff x="4223080" y="3541589"/>
            <a:chExt cx="582684" cy="582672"/>
          </a:xfrm>
        </p:grpSpPr>
        <p:sp>
          <p:nvSpPr>
            <p:cNvPr id="26" name="Oval 28"/>
            <p:cNvSpPr/>
            <p:nvPr/>
          </p:nvSpPr>
          <p:spPr>
            <a:xfrm>
              <a:off x="4223080" y="3541589"/>
              <a:ext cx="582684" cy="582672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Oval 29"/>
            <p:cNvSpPr/>
            <p:nvPr/>
          </p:nvSpPr>
          <p:spPr>
            <a:xfrm>
              <a:off x="4322092" y="3640600"/>
              <a:ext cx="384660" cy="384651"/>
            </a:xfrm>
            <a:prstGeom prst="ellipse">
              <a:avLst/>
            </a:prstGeom>
            <a:solidFill>
              <a:srgbClr val="F4F4F4"/>
            </a:solidFill>
            <a:ln w="889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Group 30"/>
          <p:cNvGrpSpPr/>
          <p:nvPr/>
        </p:nvGrpSpPr>
        <p:grpSpPr>
          <a:xfrm>
            <a:off x="5803655" y="3541589"/>
            <a:ext cx="582684" cy="582672"/>
            <a:chOff x="5803655" y="3541589"/>
            <a:chExt cx="582684" cy="582672"/>
          </a:xfrm>
        </p:grpSpPr>
        <p:sp>
          <p:nvSpPr>
            <p:cNvPr id="29" name="Oval 31"/>
            <p:cNvSpPr/>
            <p:nvPr/>
          </p:nvSpPr>
          <p:spPr>
            <a:xfrm>
              <a:off x="5803655" y="3541589"/>
              <a:ext cx="582684" cy="582672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Oval 32"/>
            <p:cNvSpPr/>
            <p:nvPr/>
          </p:nvSpPr>
          <p:spPr>
            <a:xfrm>
              <a:off x="5902667" y="3640600"/>
              <a:ext cx="384660" cy="384651"/>
            </a:xfrm>
            <a:prstGeom prst="ellipse">
              <a:avLst/>
            </a:prstGeom>
            <a:solidFill>
              <a:srgbClr val="F4F4F4"/>
            </a:solidFill>
            <a:ln w="889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Group 33"/>
          <p:cNvGrpSpPr/>
          <p:nvPr/>
        </p:nvGrpSpPr>
        <p:grpSpPr>
          <a:xfrm>
            <a:off x="7409757" y="3541589"/>
            <a:ext cx="582684" cy="582672"/>
            <a:chOff x="7409757" y="3541589"/>
            <a:chExt cx="582684" cy="582672"/>
          </a:xfrm>
        </p:grpSpPr>
        <p:sp>
          <p:nvSpPr>
            <p:cNvPr id="32" name="Oval 34"/>
            <p:cNvSpPr/>
            <p:nvPr/>
          </p:nvSpPr>
          <p:spPr>
            <a:xfrm>
              <a:off x="7409757" y="3541589"/>
              <a:ext cx="582684" cy="582672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Oval 35"/>
            <p:cNvSpPr/>
            <p:nvPr/>
          </p:nvSpPr>
          <p:spPr>
            <a:xfrm>
              <a:off x="7508769" y="3640600"/>
              <a:ext cx="384660" cy="384651"/>
            </a:xfrm>
            <a:prstGeom prst="ellipse">
              <a:avLst/>
            </a:prstGeom>
            <a:solidFill>
              <a:srgbClr val="F4F4F4"/>
            </a:solidFill>
            <a:ln w="8890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Group 36"/>
          <p:cNvGrpSpPr/>
          <p:nvPr/>
        </p:nvGrpSpPr>
        <p:grpSpPr>
          <a:xfrm>
            <a:off x="9022448" y="3541589"/>
            <a:ext cx="582684" cy="582672"/>
            <a:chOff x="9022448" y="3541589"/>
            <a:chExt cx="582684" cy="582672"/>
          </a:xfrm>
        </p:grpSpPr>
        <p:sp>
          <p:nvSpPr>
            <p:cNvPr id="35" name="Oval 37"/>
            <p:cNvSpPr/>
            <p:nvPr/>
          </p:nvSpPr>
          <p:spPr>
            <a:xfrm>
              <a:off x="9022448" y="3541589"/>
              <a:ext cx="582684" cy="582672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Oval 38"/>
            <p:cNvSpPr/>
            <p:nvPr/>
          </p:nvSpPr>
          <p:spPr>
            <a:xfrm>
              <a:off x="9121460" y="3640600"/>
              <a:ext cx="384660" cy="384651"/>
            </a:xfrm>
            <a:prstGeom prst="ellipse">
              <a:avLst/>
            </a:prstGeom>
            <a:solidFill>
              <a:srgbClr val="F4F4F4"/>
            </a:solidFill>
            <a:ln w="889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Group 39"/>
          <p:cNvGrpSpPr/>
          <p:nvPr/>
        </p:nvGrpSpPr>
        <p:grpSpPr>
          <a:xfrm>
            <a:off x="1620520" y="1734185"/>
            <a:ext cx="2579513" cy="1433680"/>
            <a:chOff x="2064295" y="1741794"/>
            <a:chExt cx="1694844" cy="1433457"/>
          </a:xfrm>
        </p:grpSpPr>
        <p:sp>
          <p:nvSpPr>
            <p:cNvPr id="38" name="Rounded Rectangle 40"/>
            <p:cNvSpPr/>
            <p:nvPr/>
          </p:nvSpPr>
          <p:spPr>
            <a:xfrm>
              <a:off x="2064295" y="1855459"/>
              <a:ext cx="1694844" cy="1222508"/>
            </a:xfrm>
            <a:prstGeom prst="roundRect">
              <a:avLst>
                <a:gd name="adj" fmla="val 3820"/>
              </a:avLst>
            </a:prstGeom>
            <a:noFill/>
            <a:ln w="63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Round Same Side Corner Rectangle 41"/>
            <p:cNvSpPr/>
            <p:nvPr/>
          </p:nvSpPr>
          <p:spPr>
            <a:xfrm flipV="1">
              <a:off x="2065720" y="1741794"/>
              <a:ext cx="1693233" cy="110501"/>
            </a:xfrm>
            <a:prstGeom prst="round2SameRect">
              <a:avLst>
                <a:gd name="adj1" fmla="val 12497"/>
                <a:gd name="adj2" fmla="val 0"/>
              </a:avLst>
            </a:prstGeom>
            <a:solidFill>
              <a:schemeClr val="accent1"/>
            </a:solidFill>
            <a:ln w="63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42"/>
            <p:cNvSpPr txBox="1"/>
            <p:nvPr/>
          </p:nvSpPr>
          <p:spPr>
            <a:xfrm>
              <a:off x="2075206" y="1926236"/>
              <a:ext cx="1667946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endPara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Box 43"/>
            <p:cNvSpPr txBox="1"/>
            <p:nvPr/>
          </p:nvSpPr>
          <p:spPr>
            <a:xfrm>
              <a:off x="2078165" y="2222264"/>
              <a:ext cx="1667946" cy="952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1.</a:t>
              </a:r>
              <a:r>
                <a:rPr lang="zh-CN" altLang="en-US" sz="24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如何登录报到</a:t>
              </a:r>
              <a:endParaRPr lang="zh-CN" altLang="en-US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 </a:t>
              </a:r>
              <a:endParaRPr 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</p:grpSp>
      <p:grpSp>
        <p:nvGrpSpPr>
          <p:cNvPr id="42" name="Group 44"/>
          <p:cNvGrpSpPr/>
          <p:nvPr/>
        </p:nvGrpSpPr>
        <p:grpSpPr>
          <a:xfrm>
            <a:off x="4999355" y="1741805"/>
            <a:ext cx="2509520" cy="1327714"/>
            <a:chOff x="5250115" y="1749761"/>
            <a:chExt cx="1696084" cy="1328205"/>
          </a:xfrm>
        </p:grpSpPr>
        <p:sp>
          <p:nvSpPr>
            <p:cNvPr id="43" name="Rounded Rectangle 45"/>
            <p:cNvSpPr/>
            <p:nvPr/>
          </p:nvSpPr>
          <p:spPr>
            <a:xfrm>
              <a:off x="5250115" y="1852631"/>
              <a:ext cx="1694844" cy="1225335"/>
            </a:xfrm>
            <a:prstGeom prst="roundRect">
              <a:avLst>
                <a:gd name="adj" fmla="val 3820"/>
              </a:avLst>
            </a:prstGeom>
            <a:noFill/>
            <a:ln w="63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Round Same Side Corner Rectangle 46"/>
            <p:cNvSpPr/>
            <p:nvPr/>
          </p:nvSpPr>
          <p:spPr>
            <a:xfrm flipV="1">
              <a:off x="5251385" y="1749761"/>
              <a:ext cx="1694814" cy="103505"/>
            </a:xfrm>
            <a:prstGeom prst="round2SameRect">
              <a:avLst>
                <a:gd name="adj1" fmla="val 12497"/>
                <a:gd name="adj2" fmla="val 0"/>
              </a:avLst>
            </a:prstGeom>
            <a:solidFill>
              <a:schemeClr val="accent4"/>
            </a:solidFill>
            <a:ln w="63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47"/>
            <p:cNvSpPr txBox="1"/>
            <p:nvPr/>
          </p:nvSpPr>
          <p:spPr>
            <a:xfrm>
              <a:off x="5261026" y="1923408"/>
              <a:ext cx="1667946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endPara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TextBox 48"/>
            <p:cNvSpPr txBox="1"/>
            <p:nvPr/>
          </p:nvSpPr>
          <p:spPr>
            <a:xfrm>
              <a:off x="5263565" y="2237694"/>
              <a:ext cx="1667946" cy="460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ctr"/>
              <a:r>
                <a:rPr lang="en-US" altLang="zh-CN" sz="24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2.</a:t>
              </a:r>
              <a:r>
                <a:rPr lang="zh-CN" altLang="en-US" sz="24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如何学习</a:t>
              </a:r>
              <a:endPara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  <a:sym typeface="+mn-ea"/>
              </a:endParaRPr>
            </a:p>
          </p:txBody>
        </p:sp>
      </p:grpSp>
      <p:grpSp>
        <p:nvGrpSpPr>
          <p:cNvPr id="47" name="Group 49"/>
          <p:cNvGrpSpPr/>
          <p:nvPr/>
        </p:nvGrpSpPr>
        <p:grpSpPr>
          <a:xfrm>
            <a:off x="8302625" y="1736090"/>
            <a:ext cx="2691765" cy="1335405"/>
            <a:chOff x="8468908" y="1742755"/>
            <a:chExt cx="1717421" cy="1335212"/>
          </a:xfrm>
        </p:grpSpPr>
        <p:sp>
          <p:nvSpPr>
            <p:cNvPr id="48" name="Rounded Rectangle 50"/>
            <p:cNvSpPr/>
            <p:nvPr/>
          </p:nvSpPr>
          <p:spPr>
            <a:xfrm>
              <a:off x="8468908" y="1854515"/>
              <a:ext cx="1694844" cy="1223452"/>
            </a:xfrm>
            <a:prstGeom prst="roundRect">
              <a:avLst>
                <a:gd name="adj" fmla="val 3820"/>
              </a:avLst>
            </a:prstGeom>
            <a:noFill/>
            <a:ln w="63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Round Same Side Corner Rectangle 51"/>
            <p:cNvSpPr/>
            <p:nvPr/>
          </p:nvSpPr>
          <p:spPr>
            <a:xfrm flipV="1">
              <a:off x="8470178" y="1742755"/>
              <a:ext cx="1694815" cy="112395"/>
            </a:xfrm>
            <a:prstGeom prst="round2SameRect">
              <a:avLst>
                <a:gd name="adj1" fmla="val 12497"/>
                <a:gd name="adj2" fmla="val 0"/>
              </a:avLst>
            </a:prstGeom>
            <a:solidFill>
              <a:schemeClr val="accent2"/>
            </a:solidFill>
            <a:ln w="63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TextBox 52"/>
            <p:cNvSpPr txBox="1"/>
            <p:nvPr/>
          </p:nvSpPr>
          <p:spPr>
            <a:xfrm flipV="1">
              <a:off x="8518383" y="1940715"/>
              <a:ext cx="1667946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endPara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53"/>
            <p:cNvSpPr txBox="1"/>
            <p:nvPr/>
          </p:nvSpPr>
          <p:spPr>
            <a:xfrm>
              <a:off x="8496826" y="2262940"/>
              <a:ext cx="1667946" cy="460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ctr">
                <a:buClrTx/>
                <a:buSzTx/>
                <a:buFontTx/>
              </a:pPr>
              <a:r>
                <a:rPr lang="en-US" altLang="zh-CN" sz="24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3.</a:t>
              </a:r>
              <a:r>
                <a:rPr lang="zh-CN" altLang="en-US" sz="24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成绩考核规则</a:t>
              </a:r>
              <a:endPara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</p:grpSp>
      <p:grpSp>
        <p:nvGrpSpPr>
          <p:cNvPr id="53" name="Group 55"/>
          <p:cNvGrpSpPr/>
          <p:nvPr/>
        </p:nvGrpSpPr>
        <p:grpSpPr>
          <a:xfrm rot="0">
            <a:off x="6287770" y="4558030"/>
            <a:ext cx="2834005" cy="1378585"/>
            <a:chOff x="6851628" y="4367866"/>
            <a:chExt cx="1696084" cy="1314245"/>
          </a:xfrm>
        </p:grpSpPr>
        <p:sp>
          <p:nvSpPr>
            <p:cNvPr id="55" name="Rounded Rectangle 57"/>
            <p:cNvSpPr/>
            <p:nvPr/>
          </p:nvSpPr>
          <p:spPr>
            <a:xfrm>
              <a:off x="6851628" y="4480243"/>
              <a:ext cx="1694827" cy="1201868"/>
            </a:xfrm>
            <a:prstGeom prst="roundRect">
              <a:avLst>
                <a:gd name="adj" fmla="val 3820"/>
              </a:avLst>
            </a:prstGeom>
            <a:noFill/>
            <a:ln w="635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Round Same Side Corner Rectangle 58"/>
            <p:cNvSpPr/>
            <p:nvPr/>
          </p:nvSpPr>
          <p:spPr>
            <a:xfrm flipV="1">
              <a:off x="6852898" y="4367866"/>
              <a:ext cx="1694814" cy="76200"/>
            </a:xfrm>
            <a:prstGeom prst="round2SameRect">
              <a:avLst>
                <a:gd name="adj1" fmla="val 12497"/>
                <a:gd name="adj2" fmla="val 0"/>
              </a:avLst>
            </a:prstGeom>
            <a:solidFill>
              <a:schemeClr val="accent6"/>
            </a:solidFill>
            <a:ln w="635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Group 61"/>
          <p:cNvGrpSpPr/>
          <p:nvPr/>
        </p:nvGrpSpPr>
        <p:grpSpPr>
          <a:xfrm rot="0">
            <a:off x="3015615" y="4593590"/>
            <a:ext cx="2828925" cy="1343025"/>
            <a:chOff x="3667306" y="4368502"/>
            <a:chExt cx="1696085" cy="1316675"/>
          </a:xfrm>
        </p:grpSpPr>
        <p:sp>
          <p:nvSpPr>
            <p:cNvPr id="61" name="Rounded Rectangle 63"/>
            <p:cNvSpPr/>
            <p:nvPr/>
          </p:nvSpPr>
          <p:spPr>
            <a:xfrm>
              <a:off x="3667306" y="4430097"/>
              <a:ext cx="1694844" cy="1255080"/>
            </a:xfrm>
            <a:prstGeom prst="roundRect">
              <a:avLst>
                <a:gd name="adj" fmla="val 3820"/>
              </a:avLst>
            </a:prstGeom>
            <a:noFill/>
            <a:ln w="635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ound Same Side Corner Rectangle 64"/>
            <p:cNvSpPr/>
            <p:nvPr/>
          </p:nvSpPr>
          <p:spPr>
            <a:xfrm flipV="1">
              <a:off x="3668576" y="4368502"/>
              <a:ext cx="1694815" cy="76200"/>
            </a:xfrm>
            <a:prstGeom prst="round2SameRect">
              <a:avLst>
                <a:gd name="adj1" fmla="val 12497"/>
                <a:gd name="adj2" fmla="val 0"/>
              </a:avLst>
            </a:prstGeom>
            <a:solidFill>
              <a:schemeClr val="accent3"/>
            </a:solidFill>
            <a:ln w="635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24"/>
          <p:cNvSpPr txBox="1"/>
          <p:nvPr/>
        </p:nvSpPr>
        <p:spPr>
          <a:xfrm>
            <a:off x="2802890" y="339090"/>
            <a:ext cx="64801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二、</a:t>
            </a:r>
            <a:r>
              <a:rPr 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电脑端（</a:t>
            </a:r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PC</a:t>
            </a:r>
            <a:r>
              <a:rPr 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登录流程</a:t>
            </a:r>
            <a:endParaRPr lang="zh-CN" altLang="en-US" sz="2000" b="1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algn="ctr"/>
            <a:endParaRPr lang="zh-CN" altLang="en-US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53"/>
          <p:cNvSpPr txBox="1"/>
          <p:nvPr/>
        </p:nvSpPr>
        <p:spPr>
          <a:xfrm>
            <a:off x="3036570" y="5112385"/>
            <a:ext cx="2994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问题处理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294120" y="5122545"/>
            <a:ext cx="3023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温馨提示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55" y="1247775"/>
            <a:ext cx="8311515" cy="5497830"/>
          </a:xfrm>
          <a:prstGeom prst="rect">
            <a:avLst/>
          </a:prstGeom>
        </p:spPr>
      </p:pic>
      <p:sp>
        <p:nvSpPr>
          <p:cNvPr id="101" name="Freeform 230"/>
          <p:cNvSpPr>
            <a:spLocks noEditPoints="1"/>
          </p:cNvSpPr>
          <p:nvPr/>
        </p:nvSpPr>
        <p:spPr bwMode="auto">
          <a:xfrm>
            <a:off x="9573667" y="4099491"/>
            <a:ext cx="235720" cy="235812"/>
          </a:xfrm>
          <a:custGeom>
            <a:avLst/>
            <a:gdLst/>
            <a:ahLst/>
            <a:cxnLst>
              <a:cxn ang="0">
                <a:pos x="48" y="26"/>
              </a:cxn>
              <a:cxn ang="0">
                <a:pos x="16" y="58"/>
              </a:cxn>
              <a:cxn ang="0">
                <a:pos x="0" y="58"/>
              </a:cxn>
              <a:cxn ang="0">
                <a:pos x="0" y="42"/>
              </a:cxn>
              <a:cxn ang="0">
                <a:pos x="32" y="10"/>
              </a:cxn>
              <a:cxn ang="0">
                <a:pos x="48" y="26"/>
              </a:cxn>
              <a:cxn ang="0">
                <a:pos x="18" y="50"/>
              </a:cxn>
              <a:cxn ang="0">
                <a:pos x="9" y="41"/>
              </a:cxn>
              <a:cxn ang="0">
                <a:pos x="5" y="44"/>
              </a:cxn>
              <a:cxn ang="0">
                <a:pos x="5" y="48"/>
              </a:cxn>
              <a:cxn ang="0">
                <a:pos x="10" y="48"/>
              </a:cxn>
              <a:cxn ang="0">
                <a:pos x="10" y="53"/>
              </a:cxn>
              <a:cxn ang="0">
                <a:pos x="14" y="53"/>
              </a:cxn>
              <a:cxn ang="0">
                <a:pos x="18" y="50"/>
              </a:cxn>
              <a:cxn ang="0">
                <a:pos x="33" y="17"/>
              </a:cxn>
              <a:cxn ang="0">
                <a:pos x="33" y="17"/>
              </a:cxn>
              <a:cxn ang="0">
                <a:pos x="12" y="38"/>
              </a:cxn>
              <a:cxn ang="0">
                <a:pos x="12" y="38"/>
              </a:cxn>
              <a:cxn ang="0">
                <a:pos x="13" y="39"/>
              </a:cxn>
              <a:cxn ang="0">
                <a:pos x="13" y="39"/>
              </a:cxn>
              <a:cxn ang="0">
                <a:pos x="34" y="18"/>
              </a:cxn>
              <a:cxn ang="0">
                <a:pos x="34" y="18"/>
              </a:cxn>
              <a:cxn ang="0">
                <a:pos x="33" y="17"/>
              </a:cxn>
              <a:cxn ang="0">
                <a:pos x="57" y="18"/>
              </a:cxn>
              <a:cxn ang="0">
                <a:pos x="50" y="24"/>
              </a:cxn>
              <a:cxn ang="0">
                <a:pos x="34" y="8"/>
              </a:cxn>
              <a:cxn ang="0">
                <a:pos x="41" y="2"/>
              </a:cxn>
              <a:cxn ang="0">
                <a:pos x="44" y="0"/>
              </a:cxn>
              <a:cxn ang="0">
                <a:pos x="48" y="2"/>
              </a:cxn>
              <a:cxn ang="0">
                <a:pos x="57" y="11"/>
              </a:cxn>
              <a:cxn ang="0">
                <a:pos x="58" y="14"/>
              </a:cxn>
              <a:cxn ang="0">
                <a:pos x="57" y="18"/>
              </a:cxn>
            </a:cxnLst>
            <a:rect l="0" t="0" r="r" b="b"/>
            <a:pathLst>
              <a:path w="58" h="58">
                <a:moveTo>
                  <a:pt x="48" y="26"/>
                </a:moveTo>
                <a:cubicBezTo>
                  <a:pt x="16" y="58"/>
                  <a:pt x="16" y="58"/>
                  <a:pt x="16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32" y="10"/>
                  <a:pt x="32" y="10"/>
                  <a:pt x="32" y="10"/>
                </a:cubicBezTo>
                <a:lnTo>
                  <a:pt x="48" y="26"/>
                </a:lnTo>
                <a:close/>
                <a:moveTo>
                  <a:pt x="18" y="50"/>
                </a:moveTo>
                <a:cubicBezTo>
                  <a:pt x="9" y="41"/>
                  <a:pt x="9" y="41"/>
                  <a:pt x="9" y="41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8"/>
                  <a:pt x="5" y="48"/>
                  <a:pt x="5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0" y="53"/>
                  <a:pt x="10" y="53"/>
                  <a:pt x="10" y="53"/>
                </a:cubicBezTo>
                <a:cubicBezTo>
                  <a:pt x="14" y="53"/>
                  <a:pt x="14" y="53"/>
                  <a:pt x="14" y="53"/>
                </a:cubicBezTo>
                <a:lnTo>
                  <a:pt x="18" y="50"/>
                </a:lnTo>
                <a:close/>
                <a:moveTo>
                  <a:pt x="33" y="17"/>
                </a:moveTo>
                <a:cubicBezTo>
                  <a:pt x="33" y="17"/>
                  <a:pt x="33" y="17"/>
                  <a:pt x="33" y="17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9"/>
                  <a:pt x="12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7"/>
                  <a:pt x="34" y="17"/>
                  <a:pt x="33" y="17"/>
                </a:cubicBezTo>
                <a:close/>
                <a:moveTo>
                  <a:pt x="57" y="18"/>
                </a:moveTo>
                <a:cubicBezTo>
                  <a:pt x="50" y="24"/>
                  <a:pt x="50" y="24"/>
                  <a:pt x="50" y="24"/>
                </a:cubicBezTo>
                <a:cubicBezTo>
                  <a:pt x="34" y="8"/>
                  <a:pt x="34" y="8"/>
                  <a:pt x="34" y="8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1"/>
                  <a:pt x="43" y="0"/>
                  <a:pt x="44" y="0"/>
                </a:cubicBezTo>
                <a:cubicBezTo>
                  <a:pt x="45" y="0"/>
                  <a:pt x="47" y="1"/>
                  <a:pt x="48" y="2"/>
                </a:cubicBezTo>
                <a:cubicBezTo>
                  <a:pt x="57" y="11"/>
                  <a:pt x="57" y="11"/>
                  <a:pt x="57" y="11"/>
                </a:cubicBezTo>
                <a:cubicBezTo>
                  <a:pt x="57" y="12"/>
                  <a:pt x="58" y="13"/>
                  <a:pt x="58" y="14"/>
                </a:cubicBezTo>
                <a:cubicBezTo>
                  <a:pt x="58" y="15"/>
                  <a:pt x="57" y="17"/>
                  <a:pt x="57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45718" tIns="22858" rIns="45718" bIns="22858" numCol="1" anchor="t" anchorCtr="0" compatLnSpc="1"/>
          <a:p>
            <a:pPr defTabSz="457200"/>
            <a:endParaRPr lang="en-US" sz="900">
              <a:solidFill>
                <a:prstClr val="black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sp>
        <p:nvSpPr>
          <p:cNvPr id="46" name="TextBox 15"/>
          <p:cNvSpPr txBox="1"/>
          <p:nvPr/>
        </p:nvSpPr>
        <p:spPr>
          <a:xfrm>
            <a:off x="10130155" y="2355850"/>
            <a:ext cx="2042795" cy="1443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17" tIns="45708" rIns="91417" bIns="45708" rtlCol="0">
            <a:spAutoFit/>
          </a:bodyPr>
          <a:p>
            <a:pPr defTabSz="457200">
              <a:lnSpc>
                <a:spcPct val="11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36号-正文宋楷" panose="02000000000000000000" pitchFamily="2" charset="-122"/>
              </a:rPr>
              <a:t>输入自己的学校、大学学号及</a:t>
            </a:r>
            <a:endParaRPr lang="zh-CN" altLang="en-US" sz="2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字魂36号-正文宋楷" panose="02000000000000000000" pitchFamily="2" charset="-122"/>
            </a:endParaRPr>
          </a:p>
          <a:p>
            <a:pPr defTabSz="457200">
              <a:lnSpc>
                <a:spcPct val="11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36号-正文宋楷" panose="02000000000000000000" pitchFamily="2" charset="-122"/>
              </a:rPr>
              <a:t>初始密码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36号-正文宋楷" panose="02000000000000000000" pitchFamily="2" charset="-122"/>
              </a:rPr>
              <a:t>123456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36号-正文宋楷" panose="02000000000000000000" pitchFamily="2" charset="-122"/>
              </a:rPr>
              <a:t>。</a:t>
            </a:r>
            <a:endParaRPr lang="zh-CN" altLang="en-US" sz="2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字魂36号-正文宋楷" panose="02000000000000000000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169920" y="373380"/>
            <a:ext cx="5640070" cy="1076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p>
            <a:pPr algn="ctr" defTabSz="685800">
              <a:spcBef>
                <a:spcPct val="0"/>
              </a:spcBef>
              <a:defRPr/>
            </a:pPr>
            <a:r>
              <a:rPr lang="en-US" altLang="zh-CN" sz="32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如何登录报到</a:t>
            </a:r>
            <a:endParaRPr lang="zh-CN" altLang="en-US" sz="3200" b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defTabSz="685800">
              <a:spcBef>
                <a:spcPct val="0"/>
              </a:spcBef>
              <a:defRPr/>
            </a:pPr>
            <a:endParaRPr lang="zh-CN" altLang="en-US" sz="3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字魂36号-正文宋楷" panose="02000000000000000000" pitchFamily="2" charset="-122"/>
            </a:endParaRPr>
          </a:p>
        </p:txBody>
      </p:sp>
      <p:sp>
        <p:nvSpPr>
          <p:cNvPr id="4" name="TextBox 15"/>
          <p:cNvSpPr txBox="1"/>
          <p:nvPr/>
        </p:nvSpPr>
        <p:spPr>
          <a:xfrm>
            <a:off x="215900" y="3642995"/>
            <a:ext cx="2878455" cy="1443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17" tIns="45708" rIns="91417" bIns="45708" rtlCol="0">
            <a:spAutoFit/>
          </a:bodyPr>
          <a:p>
            <a:pPr algn="l" defTabSz="689610">
              <a:lnSpc>
                <a:spcPct val="110000"/>
              </a:lnSpc>
              <a:defRPr sz="2690">
                <a:latin typeface="PingFang SC Light"/>
                <a:ea typeface="PingFang SC Light"/>
                <a:cs typeface="PingFang SC Light"/>
                <a:sym typeface="PingFang SC Light"/>
              </a:defRPr>
            </a:pPr>
            <a:r>
              <a:rPr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打开智慧树网首页</a:t>
            </a:r>
            <a:r>
              <a:rPr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www.zhihuishu.com</a:t>
            </a:r>
            <a:r>
              <a:rPr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，网页右上角点击【登录】，选择学号登录，</a:t>
            </a:r>
            <a:endParaRPr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9871877" y="2001929"/>
            <a:ext cx="472599" cy="472723"/>
          </a:xfrm>
          <a:prstGeom prst="ellipse">
            <a:avLst/>
          </a:prstGeom>
          <a:solidFill>
            <a:schemeClr val="accent4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defTabSz="457200"/>
            <a:endParaRPr lang="en-US" sz="900" dirty="0">
              <a:solidFill>
                <a:prstClr val="black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sp>
        <p:nvSpPr>
          <p:cNvPr id="3" name="Freeform 230"/>
          <p:cNvSpPr>
            <a:spLocks noEditPoints="1"/>
          </p:cNvSpPr>
          <p:nvPr/>
        </p:nvSpPr>
        <p:spPr bwMode="auto">
          <a:xfrm>
            <a:off x="9989592" y="2120196"/>
            <a:ext cx="235720" cy="235812"/>
          </a:xfrm>
          <a:custGeom>
            <a:avLst/>
            <a:gdLst/>
            <a:ahLst/>
            <a:cxnLst>
              <a:cxn ang="0">
                <a:pos x="48" y="26"/>
              </a:cxn>
              <a:cxn ang="0">
                <a:pos x="16" y="58"/>
              </a:cxn>
              <a:cxn ang="0">
                <a:pos x="0" y="58"/>
              </a:cxn>
              <a:cxn ang="0">
                <a:pos x="0" y="42"/>
              </a:cxn>
              <a:cxn ang="0">
                <a:pos x="32" y="10"/>
              </a:cxn>
              <a:cxn ang="0">
                <a:pos x="48" y="26"/>
              </a:cxn>
              <a:cxn ang="0">
                <a:pos x="18" y="50"/>
              </a:cxn>
              <a:cxn ang="0">
                <a:pos x="9" y="41"/>
              </a:cxn>
              <a:cxn ang="0">
                <a:pos x="5" y="44"/>
              </a:cxn>
              <a:cxn ang="0">
                <a:pos x="5" y="48"/>
              </a:cxn>
              <a:cxn ang="0">
                <a:pos x="10" y="48"/>
              </a:cxn>
              <a:cxn ang="0">
                <a:pos x="10" y="53"/>
              </a:cxn>
              <a:cxn ang="0">
                <a:pos x="14" y="53"/>
              </a:cxn>
              <a:cxn ang="0">
                <a:pos x="18" y="50"/>
              </a:cxn>
              <a:cxn ang="0">
                <a:pos x="33" y="17"/>
              </a:cxn>
              <a:cxn ang="0">
                <a:pos x="33" y="17"/>
              </a:cxn>
              <a:cxn ang="0">
                <a:pos x="12" y="38"/>
              </a:cxn>
              <a:cxn ang="0">
                <a:pos x="12" y="38"/>
              </a:cxn>
              <a:cxn ang="0">
                <a:pos x="13" y="39"/>
              </a:cxn>
              <a:cxn ang="0">
                <a:pos x="13" y="39"/>
              </a:cxn>
              <a:cxn ang="0">
                <a:pos x="34" y="18"/>
              </a:cxn>
              <a:cxn ang="0">
                <a:pos x="34" y="18"/>
              </a:cxn>
              <a:cxn ang="0">
                <a:pos x="33" y="17"/>
              </a:cxn>
              <a:cxn ang="0">
                <a:pos x="57" y="18"/>
              </a:cxn>
              <a:cxn ang="0">
                <a:pos x="50" y="24"/>
              </a:cxn>
              <a:cxn ang="0">
                <a:pos x="34" y="8"/>
              </a:cxn>
              <a:cxn ang="0">
                <a:pos x="41" y="2"/>
              </a:cxn>
              <a:cxn ang="0">
                <a:pos x="44" y="0"/>
              </a:cxn>
              <a:cxn ang="0">
                <a:pos x="48" y="2"/>
              </a:cxn>
              <a:cxn ang="0">
                <a:pos x="57" y="11"/>
              </a:cxn>
              <a:cxn ang="0">
                <a:pos x="58" y="14"/>
              </a:cxn>
              <a:cxn ang="0">
                <a:pos x="57" y="18"/>
              </a:cxn>
            </a:cxnLst>
            <a:rect l="0" t="0" r="r" b="b"/>
            <a:pathLst>
              <a:path w="58" h="58">
                <a:moveTo>
                  <a:pt x="48" y="26"/>
                </a:moveTo>
                <a:cubicBezTo>
                  <a:pt x="16" y="58"/>
                  <a:pt x="16" y="58"/>
                  <a:pt x="16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32" y="10"/>
                  <a:pt x="32" y="10"/>
                  <a:pt x="32" y="10"/>
                </a:cubicBezTo>
                <a:lnTo>
                  <a:pt x="48" y="26"/>
                </a:lnTo>
                <a:close/>
                <a:moveTo>
                  <a:pt x="18" y="50"/>
                </a:moveTo>
                <a:cubicBezTo>
                  <a:pt x="9" y="41"/>
                  <a:pt x="9" y="41"/>
                  <a:pt x="9" y="41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8"/>
                  <a:pt x="5" y="48"/>
                  <a:pt x="5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0" y="53"/>
                  <a:pt x="10" y="53"/>
                  <a:pt x="10" y="53"/>
                </a:cubicBezTo>
                <a:cubicBezTo>
                  <a:pt x="14" y="53"/>
                  <a:pt x="14" y="53"/>
                  <a:pt x="14" y="53"/>
                </a:cubicBezTo>
                <a:lnTo>
                  <a:pt x="18" y="50"/>
                </a:lnTo>
                <a:close/>
                <a:moveTo>
                  <a:pt x="33" y="17"/>
                </a:moveTo>
                <a:cubicBezTo>
                  <a:pt x="33" y="17"/>
                  <a:pt x="33" y="17"/>
                  <a:pt x="33" y="17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9"/>
                  <a:pt x="12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7"/>
                  <a:pt x="34" y="17"/>
                  <a:pt x="33" y="17"/>
                </a:cubicBezTo>
                <a:close/>
                <a:moveTo>
                  <a:pt x="57" y="18"/>
                </a:moveTo>
                <a:cubicBezTo>
                  <a:pt x="50" y="24"/>
                  <a:pt x="50" y="24"/>
                  <a:pt x="50" y="24"/>
                </a:cubicBezTo>
                <a:cubicBezTo>
                  <a:pt x="34" y="8"/>
                  <a:pt x="34" y="8"/>
                  <a:pt x="34" y="8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1"/>
                  <a:pt x="43" y="0"/>
                  <a:pt x="44" y="0"/>
                </a:cubicBezTo>
                <a:cubicBezTo>
                  <a:pt x="45" y="0"/>
                  <a:pt x="47" y="1"/>
                  <a:pt x="48" y="2"/>
                </a:cubicBezTo>
                <a:cubicBezTo>
                  <a:pt x="57" y="11"/>
                  <a:pt x="57" y="11"/>
                  <a:pt x="57" y="11"/>
                </a:cubicBezTo>
                <a:cubicBezTo>
                  <a:pt x="57" y="12"/>
                  <a:pt x="58" y="13"/>
                  <a:pt x="58" y="14"/>
                </a:cubicBezTo>
                <a:cubicBezTo>
                  <a:pt x="58" y="15"/>
                  <a:pt x="57" y="17"/>
                  <a:pt x="57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45718" tIns="22858" rIns="45718" bIns="22858" numCol="1" anchor="t" anchorCtr="0" compatLnSpc="1"/>
          <a:p>
            <a:pPr defTabSz="457200"/>
            <a:endParaRPr lang="en-US" sz="900">
              <a:solidFill>
                <a:prstClr val="black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2472321" y="3284834"/>
            <a:ext cx="472599" cy="472723"/>
          </a:xfrm>
          <a:prstGeom prst="ellipse">
            <a:avLst/>
          </a:prstGeom>
          <a:solidFill>
            <a:schemeClr val="accent4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defTabSz="457200"/>
            <a:endParaRPr lang="en-US" sz="900" dirty="0">
              <a:solidFill>
                <a:prstClr val="black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sp>
        <p:nvSpPr>
          <p:cNvPr id="7" name="Freeform 116"/>
          <p:cNvSpPr/>
          <p:nvPr/>
        </p:nvSpPr>
        <p:spPr bwMode="auto">
          <a:xfrm>
            <a:off x="2572423" y="3399486"/>
            <a:ext cx="258169" cy="243299"/>
          </a:xfrm>
          <a:custGeom>
            <a:avLst/>
            <a:gdLst/>
            <a:ahLst/>
            <a:cxnLst>
              <a:cxn ang="0">
                <a:pos x="63" y="25"/>
              </a:cxn>
              <a:cxn ang="0">
                <a:pos x="49" y="39"/>
              </a:cxn>
              <a:cxn ang="0">
                <a:pos x="52" y="57"/>
              </a:cxn>
              <a:cxn ang="0">
                <a:pos x="52" y="58"/>
              </a:cxn>
              <a:cxn ang="0">
                <a:pos x="51" y="60"/>
              </a:cxn>
              <a:cxn ang="0">
                <a:pos x="49" y="60"/>
              </a:cxn>
              <a:cxn ang="0">
                <a:pos x="32" y="51"/>
              </a:cxn>
              <a:cxn ang="0">
                <a:pos x="15" y="60"/>
              </a:cxn>
              <a:cxn ang="0">
                <a:pos x="13" y="60"/>
              </a:cxn>
              <a:cxn ang="0">
                <a:pos x="12" y="58"/>
              </a:cxn>
              <a:cxn ang="0">
                <a:pos x="12" y="57"/>
              </a:cxn>
              <a:cxn ang="0">
                <a:pos x="15" y="39"/>
              </a:cxn>
              <a:cxn ang="0">
                <a:pos x="1" y="25"/>
              </a:cxn>
              <a:cxn ang="0">
                <a:pos x="0" y="23"/>
              </a:cxn>
              <a:cxn ang="0">
                <a:pos x="3" y="22"/>
              </a:cxn>
              <a:cxn ang="0">
                <a:pos x="22" y="19"/>
              </a:cxn>
              <a:cxn ang="0">
                <a:pos x="30" y="1"/>
              </a:cxn>
              <a:cxn ang="0">
                <a:pos x="32" y="0"/>
              </a:cxn>
              <a:cxn ang="0">
                <a:pos x="34" y="1"/>
              </a:cxn>
              <a:cxn ang="0">
                <a:pos x="42" y="19"/>
              </a:cxn>
              <a:cxn ang="0">
                <a:pos x="61" y="22"/>
              </a:cxn>
              <a:cxn ang="0">
                <a:pos x="64" y="23"/>
              </a:cxn>
              <a:cxn ang="0">
                <a:pos x="63" y="25"/>
              </a:cxn>
            </a:cxnLst>
            <a:rect l="0" t="0" r="r" b="b"/>
            <a:pathLst>
              <a:path w="64" h="60">
                <a:moveTo>
                  <a:pt x="63" y="25"/>
                </a:moveTo>
                <a:cubicBezTo>
                  <a:pt x="49" y="39"/>
                  <a:pt x="49" y="39"/>
                  <a:pt x="49" y="39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9"/>
                  <a:pt x="52" y="60"/>
                  <a:pt x="51" y="60"/>
                </a:cubicBezTo>
                <a:cubicBezTo>
                  <a:pt x="50" y="60"/>
                  <a:pt x="50" y="60"/>
                  <a:pt x="49" y="60"/>
                </a:cubicBezTo>
                <a:cubicBezTo>
                  <a:pt x="32" y="51"/>
                  <a:pt x="32" y="51"/>
                  <a:pt x="32" y="51"/>
                </a:cubicBezTo>
                <a:cubicBezTo>
                  <a:pt x="15" y="60"/>
                  <a:pt x="15" y="60"/>
                  <a:pt x="15" y="60"/>
                </a:cubicBezTo>
                <a:cubicBezTo>
                  <a:pt x="14" y="60"/>
                  <a:pt x="14" y="60"/>
                  <a:pt x="13" y="60"/>
                </a:cubicBezTo>
                <a:cubicBezTo>
                  <a:pt x="12" y="60"/>
                  <a:pt x="12" y="59"/>
                  <a:pt x="12" y="58"/>
                </a:cubicBezTo>
                <a:cubicBezTo>
                  <a:pt x="12" y="58"/>
                  <a:pt x="12" y="58"/>
                  <a:pt x="12" y="57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3"/>
                </a:cubicBezTo>
                <a:cubicBezTo>
                  <a:pt x="0" y="22"/>
                  <a:pt x="2" y="22"/>
                  <a:pt x="3" y="22"/>
                </a:cubicBezTo>
                <a:cubicBezTo>
                  <a:pt x="22" y="19"/>
                  <a:pt x="22" y="19"/>
                  <a:pt x="22" y="19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3" y="0"/>
                  <a:pt x="34" y="1"/>
                  <a:pt x="34" y="1"/>
                </a:cubicBezTo>
                <a:cubicBezTo>
                  <a:pt x="42" y="19"/>
                  <a:pt x="42" y="19"/>
                  <a:pt x="42" y="19"/>
                </a:cubicBezTo>
                <a:cubicBezTo>
                  <a:pt x="61" y="22"/>
                  <a:pt x="61" y="22"/>
                  <a:pt x="61" y="22"/>
                </a:cubicBezTo>
                <a:cubicBezTo>
                  <a:pt x="62" y="22"/>
                  <a:pt x="64" y="22"/>
                  <a:pt x="64" y="23"/>
                </a:cubicBezTo>
                <a:cubicBezTo>
                  <a:pt x="64" y="24"/>
                  <a:pt x="63" y="25"/>
                  <a:pt x="63" y="2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45718" tIns="22858" rIns="45718" bIns="22858" numCol="1" anchor="t" anchorCtr="0" compatLnSpc="1"/>
          <a:p>
            <a:pPr defTabSz="457200"/>
            <a:endParaRPr lang="en-US" sz="900">
              <a:solidFill>
                <a:prstClr val="black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140" y="1605915"/>
            <a:ext cx="2908935" cy="450659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1594485"/>
            <a:ext cx="3723640" cy="451802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7672070" y="2355850"/>
            <a:ext cx="593090" cy="34798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75" y="378460"/>
            <a:ext cx="12091670" cy="6215380"/>
          </a:xfrm>
          <a:prstGeom prst="rect">
            <a:avLst/>
          </a:prstGeom>
        </p:spPr>
      </p:pic>
      <p:pic>
        <p:nvPicPr>
          <p:cNvPr id="45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035" y="1002665"/>
            <a:ext cx="4533900" cy="2510155"/>
          </a:xfrm>
          <a:prstGeom prst="rect">
            <a:avLst/>
          </a:prstGeom>
          <a:ln w="4762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22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575" y="1002665"/>
            <a:ext cx="4397375" cy="2569845"/>
          </a:xfrm>
          <a:prstGeom prst="rect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44" name="图片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440" y="3295015"/>
            <a:ext cx="4323715" cy="2739390"/>
          </a:xfrm>
          <a:prstGeom prst="rect">
            <a:avLst/>
          </a:prstGeom>
          <a:ln w="508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00" name="文本框 99"/>
          <p:cNvSpPr txBox="1"/>
          <p:nvPr/>
        </p:nvSpPr>
        <p:spPr>
          <a:xfrm>
            <a:off x="1425575" y="2313940"/>
            <a:ext cx="15462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28600"/>
            <a:r>
              <a:rPr lang="zh-CN" b="1">
                <a:solidFill>
                  <a:schemeClr val="accent2"/>
                </a:solidFill>
                <a:ea typeface="微软雅黑" panose="020B0503020204020204" pitchFamily="34" charset="-122"/>
              </a:rPr>
              <a:t>系统会提示学生补全姓名的第一个字。</a:t>
            </a:r>
            <a:endParaRPr lang="zh-CN" altLang="en-US" b="1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15490" y="4157345"/>
            <a:ext cx="210947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000" b="1">
                <a:solidFill>
                  <a:schemeClr val="accent2"/>
                </a:solidFill>
                <a:ea typeface="微软雅黑" panose="020B0503020204020204" pitchFamily="34" charset="-122"/>
              </a:rPr>
              <a:t>所绑定的手机号之后可用于手机号登录。</a:t>
            </a:r>
            <a:endParaRPr lang="zh-CN" altLang="en-US" sz="2000" b="1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02370" y="3572510"/>
            <a:ext cx="198056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600" b="1">
                <a:solidFill>
                  <a:schemeClr val="accent2">
                    <a:lumMod val="60000"/>
                    <a:lumOff val="40000"/>
                  </a:schemeClr>
                </a:solidFill>
                <a:ea typeface="微软雅黑" panose="020B0503020204020204" pitchFamily="34" charset="-122"/>
              </a:rPr>
              <a:t>出于安全性因素考虑，系统会要求学生绑定手机号后修改初始密码，请各位同学妥善保管自己的密码，不要轻易告诉外人。</a:t>
            </a:r>
            <a:endParaRPr lang="zh-CN" altLang="en-US" sz="1600" b="1">
              <a:solidFill>
                <a:schemeClr val="accent2">
                  <a:lumMod val="60000"/>
                  <a:lumOff val="4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" y="1155700"/>
            <a:ext cx="10469880" cy="5382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65" y="1601470"/>
            <a:ext cx="8329295" cy="4491355"/>
          </a:xfrm>
          <a:prstGeom prst="rect">
            <a:avLst/>
          </a:prstGeom>
        </p:spPr>
      </p:pic>
      <p:pic>
        <p:nvPicPr>
          <p:cNvPr id="4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45" y="1259840"/>
            <a:ext cx="10469880" cy="53822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718040" y="2314575"/>
            <a:ext cx="250888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lang="zh-CN" sz="2400" b="0">
                <a:ea typeface="微软雅黑" panose="020B0503020204020204" pitchFamily="34" charset="-122"/>
              </a:rPr>
              <a:t>系统会自动跳转至</a:t>
            </a:r>
            <a:r>
              <a:rPr lang="zh-CN" sz="2400" b="1">
                <a:solidFill>
                  <a:srgbClr val="FF0000"/>
                </a:solidFill>
                <a:ea typeface="微软雅黑" panose="020B0503020204020204" pitchFamily="34" charset="-122"/>
              </a:rPr>
              <a:t>学生端</a:t>
            </a:r>
            <a:r>
              <a:rPr lang="zh-CN" sz="2400" b="0">
                <a:ea typeface="微软雅黑" panose="020B0503020204020204" pitchFamily="34" charset="-122"/>
              </a:rPr>
              <a:t>学堂首页，显示所导入课程的选课列表，学生点击</a:t>
            </a:r>
            <a:r>
              <a:rPr lang="zh-CN" sz="2400" b="0">
                <a:solidFill>
                  <a:srgbClr val="FF0000"/>
                </a:solidFill>
                <a:ea typeface="微软雅黑" panose="020B0503020204020204" pitchFamily="34" charset="-122"/>
              </a:rPr>
              <a:t>【</a:t>
            </a:r>
            <a:r>
              <a:rPr lang="zh-CN" sz="2400" b="1">
                <a:solidFill>
                  <a:srgbClr val="FF0000"/>
                </a:solidFill>
                <a:ea typeface="微软雅黑" panose="020B0503020204020204" pitchFamily="34" charset="-122"/>
              </a:rPr>
              <a:t>确认课程</a:t>
            </a:r>
            <a:r>
              <a:rPr lang="zh-CN" sz="2400" b="0">
                <a:solidFill>
                  <a:srgbClr val="FF0000"/>
                </a:solidFill>
                <a:ea typeface="微软雅黑" panose="020B0503020204020204" pitchFamily="34" charset="-122"/>
              </a:rPr>
              <a:t>】</a:t>
            </a:r>
            <a:r>
              <a:rPr lang="zh-CN" sz="2400" b="0">
                <a:ea typeface="微软雅黑" panose="020B0503020204020204" pitchFamily="34" charset="-122"/>
              </a:rPr>
              <a:t>即完成了登录流程</a:t>
            </a:r>
            <a:r>
              <a:rPr lang="zh-CN" sz="1050" b="0">
                <a:ea typeface="微软雅黑" panose="020B0503020204020204" pitchFamily="34" charset="-122"/>
              </a:rPr>
              <a:t>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49165" y="438150"/>
            <a:ext cx="3383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确认课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程，开始学习</a:t>
            </a:r>
            <a:endParaRPr lang="zh-CN" altLang="en-US" sz="2800"/>
          </a:p>
        </p:txBody>
      </p:sp>
      <p:pic>
        <p:nvPicPr>
          <p:cNvPr id="8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35" y="1660525"/>
            <a:ext cx="8051800" cy="4373880"/>
          </a:xfrm>
          <a:prstGeom prst="rect">
            <a:avLst/>
          </a:prstGeom>
          <a:ln w="47625">
            <a:solidFill>
              <a:schemeClr val="accent2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6122035" y="5314315"/>
            <a:ext cx="1141095" cy="52705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5"/>
          <p:cNvSpPr txBox="1"/>
          <p:nvPr/>
        </p:nvSpPr>
        <p:spPr>
          <a:xfrm>
            <a:off x="3789467" y="317441"/>
            <a:ext cx="4410301" cy="751840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p>
            <a:r>
              <a:rPr lang="en-US" altLang="zh-CN" sz="4300" b="1" dirty="0">
                <a:solidFill>
                  <a:srgbClr val="B83D68"/>
                </a:solidFill>
                <a:cs typeface="+mn-ea"/>
                <a:sym typeface="+mn-lt"/>
              </a:rPr>
              <a:t>  </a:t>
            </a:r>
            <a:r>
              <a:rPr lang="en-US" altLang="zh-CN" sz="43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43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如何学习</a:t>
            </a:r>
            <a:endParaRPr lang="zh-CN" altLang="en-US" sz="4300" b="1" dirty="0">
              <a:solidFill>
                <a:srgbClr val="B83D6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840" y="1031240"/>
            <a:ext cx="10469880" cy="5589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20" y="1276985"/>
            <a:ext cx="8188960" cy="5097780"/>
          </a:xfrm>
          <a:prstGeom prst="rect">
            <a:avLst/>
          </a:prstGeom>
          <a:ln w="53975" cmpd="sng">
            <a:solidFill>
              <a:schemeClr val="accent2"/>
            </a:solidFill>
            <a:prstDash val="solid"/>
          </a:ln>
        </p:spPr>
      </p:pic>
      <p:sp>
        <p:nvSpPr>
          <p:cNvPr id="100" name="文本框 99"/>
          <p:cNvSpPr txBox="1"/>
          <p:nvPr/>
        </p:nvSpPr>
        <p:spPr>
          <a:xfrm>
            <a:off x="9180830" y="2249170"/>
            <a:ext cx="259334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000" b="0">
                <a:ea typeface="微软雅黑" panose="020B0503020204020204" pitchFamily="34" charset="-122"/>
              </a:rPr>
              <a:t>运行周期中的课程会显示在</a:t>
            </a:r>
            <a:r>
              <a:rPr lang="zh-CN" sz="2000" b="1">
                <a:solidFill>
                  <a:srgbClr val="FF0000"/>
                </a:solidFill>
                <a:ea typeface="微软雅黑" panose="020B0503020204020204" pitchFamily="34" charset="-122"/>
              </a:rPr>
              <a:t>共享课</a:t>
            </a:r>
            <a:r>
              <a:rPr lang="zh-CN" sz="2000" b="0">
                <a:ea typeface="微软雅黑" panose="020B0503020204020204" pitchFamily="34" charset="-122"/>
              </a:rPr>
              <a:t>中的</a:t>
            </a:r>
            <a:r>
              <a:rPr lang="zh-CN" sz="2000" b="0">
                <a:solidFill>
                  <a:srgbClr val="FF0000"/>
                </a:solidFill>
                <a:ea typeface="微软雅黑" panose="020B0503020204020204" pitchFamily="34" charset="-122"/>
              </a:rPr>
              <a:t>【</a:t>
            </a:r>
            <a:r>
              <a:rPr lang="zh-CN" sz="2000" b="1">
                <a:solidFill>
                  <a:srgbClr val="FF0000"/>
                </a:solidFill>
                <a:ea typeface="微软雅黑" panose="020B0503020204020204" pitchFamily="34" charset="-122"/>
              </a:rPr>
              <a:t>进行中</a:t>
            </a:r>
            <a:r>
              <a:rPr lang="zh-CN" sz="2000" b="0">
                <a:solidFill>
                  <a:srgbClr val="FF0000"/>
                </a:solidFill>
                <a:ea typeface="微软雅黑" panose="020B0503020204020204" pitchFamily="34" charset="-122"/>
              </a:rPr>
              <a:t>】</a:t>
            </a:r>
            <a:r>
              <a:rPr lang="zh-CN" sz="2000" b="0">
                <a:ea typeface="微软雅黑" panose="020B0503020204020204" pitchFamily="34" charset="-122"/>
              </a:rPr>
              <a:t>，课程包含</a:t>
            </a:r>
            <a:r>
              <a:rPr lang="zh-CN" sz="2000" b="1">
                <a:ea typeface="微软雅黑" panose="020B0503020204020204" pitchFamily="34" charset="-122"/>
              </a:rPr>
              <a:t>学习</a:t>
            </a:r>
            <a:r>
              <a:rPr lang="zh-CN" sz="2000" b="1">
                <a:ea typeface="微软雅黑" panose="020B0503020204020204" pitchFamily="34" charset="-122"/>
              </a:rPr>
              <a:t>进度</a:t>
            </a:r>
            <a:r>
              <a:rPr lang="zh-CN" sz="2000" b="0">
                <a:ea typeface="微软雅黑" panose="020B0503020204020204" pitchFamily="34" charset="-122"/>
              </a:rPr>
              <a:t>。点击课程名称即可进入课程学习页面观看课程视频。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60" y="1021715"/>
            <a:ext cx="10469880" cy="558990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017635" y="963930"/>
            <a:ext cx="3011170" cy="5107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0">
                <a:ea typeface="微软雅黑" panose="020B0503020204020204" pitchFamily="34" charset="-122"/>
              </a:rPr>
              <a:t>点击课程名称，进入视频学习页面。每个章节的课程视频可重复观看，学透知识点。</a:t>
            </a:r>
            <a:endParaRPr lang="zh-CN" b="0">
              <a:ea typeface="微软雅黑" panose="020B0503020204020204" pitchFamily="34" charset="-122"/>
            </a:endParaRPr>
          </a:p>
          <a:p>
            <a:pPr indent="0"/>
            <a:r>
              <a:rPr lang="zh-CN" b="0">
                <a:ea typeface="微软雅黑" panose="020B0503020204020204" pitchFamily="34" charset="-122"/>
              </a:rPr>
              <a:t>智慧树视频学习进度是根据学生的</a:t>
            </a:r>
            <a:r>
              <a:rPr lang="zh-CN" b="1">
                <a:ea typeface="微软雅黑" panose="020B0503020204020204" pitchFamily="34" charset="-122"/>
              </a:rPr>
              <a:t>累计观看时间</a:t>
            </a:r>
            <a:r>
              <a:rPr lang="zh-CN" b="0">
                <a:ea typeface="微软雅黑" panose="020B0503020204020204" pitchFamily="34" charset="-122"/>
              </a:rPr>
              <a:t>来计算的，拖拽播放进度条是无法累计观看时间的，请认真观看视频。</a:t>
            </a:r>
            <a:endParaRPr lang="zh-CN" b="0">
              <a:ea typeface="微软雅黑" panose="020B0503020204020204" pitchFamily="34" charset="-122"/>
            </a:endParaRPr>
          </a:p>
          <a:p>
            <a:pPr indent="0"/>
            <a:endParaRPr lang="zh-CN" b="0">
              <a:ea typeface="微软雅黑" panose="020B0503020204020204" pitchFamily="34" charset="-122"/>
            </a:endParaRPr>
          </a:p>
          <a:p>
            <a:pPr indent="0"/>
            <a:r>
              <a:rPr lang="zh-CN" altLang="en-US"/>
              <a:t>当前视频观看完毕后，请手动切换至下一个小节进行播放，已完成的小节前方会出现打勾的标志，此时您可以获得该节视频的学习进度。若显示为，则说明该节视频还未完整观看完毕，请继续观看</a:t>
            </a:r>
            <a:r>
              <a:rPr lang="zh-CN" altLang="en-US" sz="2000"/>
              <a:t>。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4893945" y="267335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教程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" y="1423670"/>
            <a:ext cx="8383270" cy="4786630"/>
          </a:xfrm>
          <a:prstGeom prst="rect">
            <a:avLst/>
          </a:prstGeom>
          <a:ln w="41275">
            <a:solidFill>
              <a:schemeClr val="accent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010" y="796290"/>
            <a:ext cx="10260965" cy="6136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062355"/>
            <a:ext cx="2660650" cy="5603875"/>
          </a:xfrm>
          <a:prstGeom prst="rect">
            <a:avLst/>
          </a:prstGeom>
          <a:ln w="28575" cmpd="sng">
            <a:solidFill>
              <a:schemeClr val="accent2">
                <a:lumMod val="75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510" y="1248410"/>
            <a:ext cx="6668135" cy="5417820"/>
          </a:xfrm>
          <a:prstGeom prst="rect">
            <a:avLst/>
          </a:prstGeom>
          <a:ln w="28575" cmpd="sng">
            <a:solidFill>
              <a:schemeClr val="accent2"/>
            </a:solidFill>
            <a:prstDash val="solid"/>
          </a:ln>
        </p:spPr>
      </p:pic>
      <p:sp>
        <p:nvSpPr>
          <p:cNvPr id="100" name="文本框 99"/>
          <p:cNvSpPr txBox="1"/>
          <p:nvPr/>
        </p:nvSpPr>
        <p:spPr>
          <a:xfrm>
            <a:off x="9244330" y="1028700"/>
            <a:ext cx="2963545" cy="4799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1800"/>
              <a:t>根据以往的实际案例，有部分【混合式】课程的学生最终不及格就是由于未完成见面课部分的学习，所以请所有同学重视见面课。</a:t>
            </a:r>
            <a:endParaRPr lang="zh-CN" sz="1050" b="0">
              <a:ea typeface="微软雅黑" panose="020B0503020204020204" pitchFamily="34" charset="-122"/>
            </a:endParaRPr>
          </a:p>
          <a:p>
            <a:pPr indent="0"/>
            <a:r>
              <a:rPr lang="zh-CN" altLang="en-US"/>
              <a:t>在课程学习页，右上角的【见面课】，点击即可查看。</a:t>
            </a:r>
            <a:endParaRPr lang="zh-CN" altLang="en-US"/>
          </a:p>
          <a:p>
            <a:pPr indent="0"/>
            <a:endParaRPr lang="zh-CN" altLang="en-US"/>
          </a:p>
          <a:p>
            <a:pPr indent="0"/>
            <a:r>
              <a:rPr lang="zh-CN" altLang="zh-CN" dirty="0">
                <a:sym typeface="+mn-ea"/>
              </a:rPr>
              <a:t>见面课可看直播也可看回放，当学生完成相应见面课，也可直接查看单次得分情况</a:t>
            </a:r>
            <a:r>
              <a:rPr lang="zh-CN" altLang="zh-CN" dirty="0" smtClean="0">
                <a:sym typeface="+mn-ea"/>
              </a:rPr>
              <a:t>。</a:t>
            </a:r>
            <a:endParaRPr lang="zh-CN" altLang="zh-CN" dirty="0" smtClean="0"/>
          </a:p>
          <a:p>
            <a:pPr indent="0"/>
            <a:endParaRPr lang="zh-CN" altLang="zh-CN" dirty="0" smtClean="0"/>
          </a:p>
          <a:p>
            <a:pPr indent="0"/>
            <a:endParaRPr lang="en-US" altLang="zh-CN" dirty="0" smtClean="0"/>
          </a:p>
          <a:p>
            <a:pPr indent="0"/>
            <a:r>
              <a:rPr lang="zh-CN" altLang="zh-CN" dirty="0">
                <a:solidFill>
                  <a:srgbClr val="FF6600"/>
                </a:solidFill>
                <a:sym typeface="+mn-ea"/>
              </a:rPr>
              <a:t>注：无论是观看见面课</a:t>
            </a:r>
            <a:r>
              <a:rPr lang="zh-CN" altLang="zh-CN" b="1" dirty="0">
                <a:solidFill>
                  <a:srgbClr val="FF6600"/>
                </a:solidFill>
                <a:sym typeface="+mn-ea"/>
              </a:rPr>
              <a:t>直播</a:t>
            </a:r>
            <a:r>
              <a:rPr lang="zh-CN" altLang="zh-CN" dirty="0">
                <a:solidFill>
                  <a:srgbClr val="FF6600"/>
                </a:solidFill>
                <a:sym typeface="+mn-ea"/>
              </a:rPr>
              <a:t>，还是观看见面课</a:t>
            </a:r>
            <a:r>
              <a:rPr lang="zh-CN" altLang="zh-CN" b="1" dirty="0">
                <a:solidFill>
                  <a:srgbClr val="FF6600"/>
                </a:solidFill>
                <a:sym typeface="+mn-ea"/>
              </a:rPr>
              <a:t>回放</a:t>
            </a:r>
            <a:r>
              <a:rPr lang="zh-CN" altLang="zh-CN" dirty="0">
                <a:solidFill>
                  <a:srgbClr val="FF6600"/>
                </a:solidFill>
                <a:sym typeface="+mn-ea"/>
              </a:rPr>
              <a:t>，均从该入口进入。</a:t>
            </a:r>
            <a:endParaRPr lang="zh-CN" altLang="zh-CN" dirty="0">
              <a:solidFill>
                <a:srgbClr val="FF6600"/>
              </a:solidFill>
            </a:endParaRPr>
          </a:p>
          <a:p>
            <a:pPr indent="0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732655" y="151130"/>
            <a:ext cx="1554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见面课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MH_Other_1"/>
          <p:cNvCxnSpPr/>
          <p:nvPr>
            <p:custDataLst>
              <p:tags r:id="rId1"/>
            </p:custDataLst>
          </p:nvPr>
        </p:nvCxnSpPr>
        <p:spPr>
          <a:xfrm>
            <a:off x="5088890" y="1687830"/>
            <a:ext cx="635" cy="4424045"/>
          </a:xfrm>
          <a:prstGeom prst="line">
            <a:avLst/>
          </a:prstGeom>
          <a:ln w="127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H_Sub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71515" y="1826895"/>
            <a:ext cx="4667250" cy="67500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如何登录报到</a:t>
            </a:r>
            <a:endParaRPr lang="zh-CN" altLang="en-US" sz="2800" b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MH_Other_3"/>
          <p:cNvSpPr/>
          <p:nvPr>
            <p:custDataLst>
              <p:tags r:id="rId3"/>
            </p:custDataLst>
          </p:nvPr>
        </p:nvSpPr>
        <p:spPr>
          <a:xfrm>
            <a:off x="4811682" y="1887250"/>
            <a:ext cx="555221" cy="555222"/>
          </a:xfrm>
          <a:prstGeom prst="ellipse">
            <a:avLst/>
          </a:prstGeom>
          <a:solidFill>
            <a:srgbClr val="FFFFFF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MH_Other_4"/>
          <p:cNvSpPr/>
          <p:nvPr>
            <p:custDataLst>
              <p:tags r:id="rId4"/>
            </p:custDataLst>
          </p:nvPr>
        </p:nvSpPr>
        <p:spPr>
          <a:xfrm>
            <a:off x="4916247" y="1992450"/>
            <a:ext cx="344821" cy="34482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MH_SubTitle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71515" y="2785110"/>
            <a:ext cx="436562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如何学习</a:t>
            </a:r>
            <a:endParaRPr lang="zh-CN" altLang="en-US" sz="2800" b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Other_5"/>
          <p:cNvSpPr/>
          <p:nvPr>
            <p:custDataLst>
              <p:tags r:id="rId6"/>
            </p:custDataLst>
          </p:nvPr>
        </p:nvSpPr>
        <p:spPr>
          <a:xfrm>
            <a:off x="4811682" y="2748415"/>
            <a:ext cx="555221" cy="555222"/>
          </a:xfrm>
          <a:prstGeom prst="ellipse">
            <a:avLst/>
          </a:prstGeom>
          <a:solidFill>
            <a:srgbClr val="FFFFFF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MH_Other_6"/>
          <p:cNvSpPr/>
          <p:nvPr>
            <p:custDataLst>
              <p:tags r:id="rId7"/>
            </p:custDataLst>
          </p:nvPr>
        </p:nvSpPr>
        <p:spPr>
          <a:xfrm>
            <a:off x="4916882" y="2852980"/>
            <a:ext cx="344821" cy="3448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MH_SubTitle_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71515" y="3624580"/>
            <a:ext cx="4365625" cy="48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成绩考核规则</a:t>
            </a:r>
            <a:endParaRPr lang="zh-CN" altLang="en-US" sz="2800" b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MH_Other_7"/>
          <p:cNvSpPr/>
          <p:nvPr>
            <p:custDataLst>
              <p:tags r:id="rId9"/>
            </p:custDataLst>
          </p:nvPr>
        </p:nvSpPr>
        <p:spPr>
          <a:xfrm>
            <a:off x="4811047" y="3592435"/>
            <a:ext cx="555221" cy="5552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MH_Other_8"/>
          <p:cNvSpPr/>
          <p:nvPr>
            <p:custDataLst>
              <p:tags r:id="rId10"/>
            </p:custDataLst>
          </p:nvPr>
        </p:nvSpPr>
        <p:spPr>
          <a:xfrm>
            <a:off x="4916882" y="3697000"/>
            <a:ext cx="344821" cy="3448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0" name="PA_组合 39"/>
          <p:cNvGrpSpPr/>
          <p:nvPr>
            <p:custDataLst>
              <p:tags r:id="rId11"/>
            </p:custDataLst>
          </p:nvPr>
        </p:nvGrpSpPr>
        <p:grpSpPr>
          <a:xfrm>
            <a:off x="1331595" y="2119630"/>
            <a:ext cx="2918460" cy="2600325"/>
            <a:chOff x="1392443" y="1757417"/>
            <a:chExt cx="2760028" cy="2503301"/>
          </a:xfrm>
        </p:grpSpPr>
        <p:grpSp>
          <p:nvGrpSpPr>
            <p:cNvPr id="24" name="PA_组合 41"/>
            <p:cNvGrpSpPr/>
            <p:nvPr>
              <p:custDataLst>
                <p:tags r:id="rId12"/>
              </p:custDataLst>
            </p:nvPr>
          </p:nvGrpSpPr>
          <p:grpSpPr>
            <a:xfrm rot="721353">
              <a:off x="1392443" y="1757417"/>
              <a:ext cx="2631705" cy="2503301"/>
              <a:chOff x="7882522" y="1229039"/>
              <a:chExt cx="1343504" cy="1289366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65347" y="1490820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</p:pic>
        </p:grpSp>
        <p:grpSp>
          <p:nvGrpSpPr>
            <p:cNvPr id="3" name="PA_组合 2"/>
            <p:cNvGrpSpPr/>
            <p:nvPr>
              <p:custDataLst>
                <p:tags r:id="rId14"/>
              </p:custDataLst>
            </p:nvPr>
          </p:nvGrpSpPr>
          <p:grpSpPr>
            <a:xfrm rot="0">
              <a:off x="2346538" y="2444240"/>
              <a:ext cx="1805933" cy="1805933"/>
              <a:chOff x="2083952" y="2436613"/>
              <a:chExt cx="2458561" cy="2458561"/>
            </a:xfrm>
          </p:grpSpPr>
          <p:sp>
            <p:nvSpPr>
              <p:cNvPr id="5" name="MH_Other_2"/>
              <p:cNvSpPr/>
              <p:nvPr>
                <p:custDataLst>
                  <p:tags r:id="rId15"/>
                </p:custDataLst>
              </p:nvPr>
            </p:nvSpPr>
            <p:spPr>
              <a:xfrm>
                <a:off x="2083952" y="2436613"/>
                <a:ext cx="2458561" cy="245856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6" name="MH_Title_1"/>
              <p:cNvSpPr/>
              <p:nvPr>
                <p:custDataLst>
                  <p:tags r:id="rId16"/>
                </p:custDataLst>
              </p:nvPr>
            </p:nvSpPr>
            <p:spPr>
              <a:xfrm>
                <a:off x="2329418" y="2681177"/>
                <a:ext cx="1967628" cy="19676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2800" b="1" dirty="0">
                    <a:solidFill>
                      <a:schemeClr val="accent5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目录</a:t>
                </a:r>
                <a:endParaRPr lang="zh-CN" altLang="en-US" sz="28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</p:grpSp>
      <p:sp>
        <p:nvSpPr>
          <p:cNvPr id="2" name="MH_Other_7"/>
          <p:cNvSpPr/>
          <p:nvPr>
            <p:custDataLst>
              <p:tags r:id="rId17"/>
            </p:custDataLst>
          </p:nvPr>
        </p:nvSpPr>
        <p:spPr>
          <a:xfrm>
            <a:off x="4812317" y="4487785"/>
            <a:ext cx="555221" cy="55522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p>
            <a:pPr algn="ctr">
              <a:defRPr/>
            </a:pPr>
            <a:endParaRPr lang="zh-CN" altLang="en-US"/>
          </a:p>
        </p:txBody>
      </p:sp>
      <p:sp>
        <p:nvSpPr>
          <p:cNvPr id="18" name="MH_Other_7"/>
          <p:cNvSpPr/>
          <p:nvPr>
            <p:custDataLst>
              <p:tags r:id="rId18"/>
            </p:custDataLst>
          </p:nvPr>
        </p:nvSpPr>
        <p:spPr>
          <a:xfrm>
            <a:off x="4811047" y="5383135"/>
            <a:ext cx="555221" cy="555222"/>
          </a:xfrm>
          <a:prstGeom prst="ellipse">
            <a:avLst/>
          </a:prstGeom>
          <a:solidFill>
            <a:srgbClr val="FFFFFF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MH_Other_8"/>
          <p:cNvSpPr/>
          <p:nvPr>
            <p:custDataLst>
              <p:tags r:id="rId19"/>
            </p:custDataLst>
          </p:nvPr>
        </p:nvSpPr>
        <p:spPr>
          <a:xfrm>
            <a:off x="4917517" y="4592350"/>
            <a:ext cx="344821" cy="34482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>
            <a:normAutofit fontScale="92500" lnSpcReduction="20000"/>
          </a:bodyPr>
          <a:p>
            <a:pPr algn="ctr">
              <a:defRPr/>
            </a:pPr>
            <a:endParaRPr lang="zh-CN" altLang="en-US"/>
          </a:p>
        </p:txBody>
      </p:sp>
      <p:sp>
        <p:nvSpPr>
          <p:cNvPr id="20" name="MH_Other_8"/>
          <p:cNvSpPr/>
          <p:nvPr>
            <p:custDataLst>
              <p:tags r:id="rId20"/>
            </p:custDataLst>
          </p:nvPr>
        </p:nvSpPr>
        <p:spPr>
          <a:xfrm>
            <a:off x="4915612" y="5488335"/>
            <a:ext cx="344821" cy="3448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MH_SubTitle_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771515" y="4520565"/>
            <a:ext cx="4365625" cy="48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问题处理</a:t>
            </a:r>
            <a:endParaRPr lang="zh-CN" altLang="en-US" sz="2800" b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MH_SubTitle_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771515" y="5415280"/>
            <a:ext cx="4365625" cy="48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温馨提示</a:t>
            </a:r>
            <a:endParaRPr lang="zh-CN" altLang="en-US" sz="2800" b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606675" y="567690"/>
            <a:ext cx="708660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一、手机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APP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登录流程</a:t>
            </a:r>
            <a:endParaRPr lang="zh-CN" altLang="en-US" sz="5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7" grpId="0" animBg="1"/>
      <p:bldP spid="2" grpId="0" animBg="1"/>
      <p:bldP spid="18" grpId="0" animBg="1"/>
      <p:bldP spid="19" grpId="0" animBg="1"/>
      <p:bldP spid="20" grpId="0" animBg="1"/>
      <p:bldP spid="15" grpId="0"/>
      <p:bldP spid="23" grpId="0"/>
      <p:bldP spid="8" grpId="1" animBg="1"/>
      <p:bldP spid="9" grpId="1" animBg="1"/>
      <p:bldP spid="10" grpId="1"/>
      <p:bldP spid="11" grpId="1" animBg="1"/>
      <p:bldP spid="12" grpId="1" animBg="1"/>
      <p:bldP spid="13" grpId="1"/>
      <p:bldP spid="14" grpId="1" animBg="1"/>
      <p:bldP spid="17" grpId="1" animBg="1"/>
      <p:bldP spid="2" grpId="1" animBg="1"/>
      <p:bldP spid="18" grpId="1" animBg="1"/>
      <p:bldP spid="19" grpId="1" animBg="1"/>
      <p:bldP spid="20" grpId="1" animBg="1"/>
      <p:bldP spid="15" grpId="1"/>
      <p:bldP spid="23" grpId="1"/>
      <p:bldP spid="7" grpId="0" animBg="1"/>
      <p:bldP spid="8" grpId="2" bldLvl="0" animBg="1"/>
      <p:bldP spid="9" grpId="2" bldLvl="0" animBg="1"/>
      <p:bldP spid="10" grpId="2"/>
      <p:bldP spid="11" grpId="2" bldLvl="0" animBg="1"/>
      <p:bldP spid="12" grpId="2" bldLvl="0" animBg="1"/>
      <p:bldP spid="13" grpId="2"/>
      <p:bldP spid="14" grpId="2" bldLvl="0" animBg="1"/>
      <p:bldP spid="17" grpId="2" bldLvl="0" animBg="1"/>
      <p:bldP spid="2" grpId="2" bldLvl="0" animBg="1"/>
      <p:bldP spid="18" grpId="2" bldLvl="0" animBg="1"/>
      <p:bldP spid="19" grpId="2" bldLvl="0" animBg="1"/>
      <p:bldP spid="20" grpId="2" bldLvl="0" animBg="1"/>
      <p:bldP spid="15" grpId="2"/>
      <p:bldP spid="23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09840" y="414020"/>
            <a:ext cx="449516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indent="0">
              <a:buFont typeface="Wingdings" panose="05000000000000000000" charset="0"/>
              <a:buNone/>
            </a:pPr>
            <a:r>
              <a:rPr lang="zh-CN" altLang="en-US"/>
              <a:t>每次见面课总分由三部分构成：签到分（</a:t>
            </a:r>
            <a:r>
              <a:rPr lang="en-US" altLang="zh-CN"/>
              <a:t>2</a:t>
            </a:r>
            <a:r>
              <a:rPr lang="zh-CN" altLang="en-US"/>
              <a:t>分）、表现分（</a:t>
            </a:r>
            <a:r>
              <a:rPr lang="en-US" altLang="zh-CN"/>
              <a:t>1</a:t>
            </a:r>
            <a:r>
              <a:rPr lang="zh-CN" altLang="en-US"/>
              <a:t>分）、测验分（</a:t>
            </a:r>
            <a:r>
              <a:rPr lang="en-US" altLang="zh-CN"/>
              <a:t>2</a:t>
            </a:r>
            <a:r>
              <a:rPr lang="zh-CN" altLang="en-US"/>
              <a:t>分</a:t>
            </a:r>
            <a:r>
              <a:rPr lang="zh-CN" altLang="en-US"/>
              <a:t>）。</a:t>
            </a:r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 学生可自行在网上收看见面课的直播或回放。学生只要在学习时间结束前观看完直播或回放，且进度超过</a:t>
            </a:r>
            <a:r>
              <a:rPr lang="zh-CN" altLang="en-US" b="1">
                <a:solidFill>
                  <a:srgbClr val="FF0000"/>
                </a:solidFill>
              </a:rPr>
              <a:t>80%</a:t>
            </a:r>
            <a:r>
              <a:rPr lang="zh-CN" altLang="en-US"/>
              <a:t>，即可拿到该次见面课的分数（签到分和表现分）</a:t>
            </a:r>
            <a:endParaRPr lang="zh-CN" altLang="en-US"/>
          </a:p>
          <a:p>
            <a:pPr indent="0">
              <a:buFont typeface="Wingdings" panose="05000000000000000000" charset="0"/>
              <a:buNone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随堂测验都是客观题，提交后系统  自动批卷出分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随堂测验不能申请重做和查看答案，   因此提交需谨慎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老师何时布置随堂测验是看老师具体安排的，以老师发布为准，需要同学们及时关注见面课模块和作业考试列表变动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" y="3190875"/>
            <a:ext cx="5753735" cy="3641725"/>
          </a:xfrm>
          <a:prstGeom prst="rect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" y="122555"/>
            <a:ext cx="2767330" cy="2106930"/>
          </a:xfrm>
          <a:prstGeom prst="rect">
            <a:avLst/>
          </a:prstGeom>
          <a:solidFill>
            <a:schemeClr val="accent2"/>
          </a:solidFill>
          <a:ln w="3492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115" y="122555"/>
            <a:ext cx="5429885" cy="3606800"/>
          </a:xfrm>
          <a:prstGeom prst="rect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890" y="210185"/>
            <a:ext cx="10260965" cy="66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527685"/>
            <a:ext cx="2544445" cy="5621655"/>
          </a:xfrm>
          <a:prstGeom prst="rect">
            <a:avLst/>
          </a:prstGeom>
          <a:ln w="38100" cmpd="sng">
            <a:solidFill>
              <a:schemeClr val="accent2"/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830" y="527685"/>
            <a:ext cx="5748020" cy="5621655"/>
          </a:xfrm>
          <a:prstGeom prst="rect">
            <a:avLst/>
          </a:prstGeom>
          <a:ln w="38100" cmpd="sng">
            <a:solidFill>
              <a:schemeClr val="accent2"/>
            </a:solidFill>
            <a:prstDash val="solid"/>
          </a:ln>
        </p:spPr>
      </p:pic>
      <p:sp>
        <p:nvSpPr>
          <p:cNvPr id="100" name="文本框 99"/>
          <p:cNvSpPr txBox="1"/>
          <p:nvPr/>
        </p:nvSpPr>
        <p:spPr>
          <a:xfrm>
            <a:off x="8895715" y="674370"/>
            <a:ext cx="3255010" cy="5692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400" b="0">
                <a:ea typeface="微软雅黑" panose="020B0503020204020204" pitchFamily="34" charset="-122"/>
              </a:rPr>
              <a:t>有两种方式进入</a:t>
            </a:r>
            <a:r>
              <a:rPr lang="zh-CN" sz="1400" b="1">
                <a:ea typeface="微软雅黑" panose="020B0503020204020204" pitchFamily="34" charset="-122"/>
              </a:rPr>
              <a:t>章测试</a:t>
            </a:r>
            <a:r>
              <a:rPr lang="zh-CN" sz="1400" b="0">
                <a:ea typeface="微软雅黑" panose="020B0503020204020204" pitchFamily="34" charset="-122"/>
              </a:rPr>
              <a:t>，第一种为点击视频观看页面相应章节下方的</a:t>
            </a:r>
            <a:r>
              <a:rPr lang="zh-CN" sz="1400" b="1">
                <a:solidFill>
                  <a:srgbClr val="FF0000"/>
                </a:solidFill>
                <a:ea typeface="等线" panose="02010600030101010101" charset="-122"/>
              </a:rPr>
              <a:t>【章测试】</a:t>
            </a:r>
            <a:r>
              <a:rPr lang="zh-CN" sz="1400" b="0">
                <a:ea typeface="微软雅黑" panose="020B0503020204020204" pitchFamily="34" charset="-122"/>
              </a:rPr>
              <a:t>图标，另一种方式为点击右上角的</a:t>
            </a:r>
            <a:r>
              <a:rPr lang="zh-CN" sz="1400" b="1">
                <a:solidFill>
                  <a:srgbClr val="FF0000"/>
                </a:solidFill>
                <a:ea typeface="微软雅黑" panose="020B0503020204020204" pitchFamily="34" charset="-122"/>
              </a:rPr>
              <a:t>【作业考试】</a:t>
            </a:r>
            <a:r>
              <a:rPr lang="zh-CN" sz="1400" b="0">
                <a:ea typeface="微软雅黑" panose="020B0503020204020204" pitchFamily="34" charset="-122"/>
              </a:rPr>
              <a:t>图标，进入作业考试</a:t>
            </a:r>
            <a:r>
              <a:rPr lang="zh-CN" sz="1400" b="1">
                <a:solidFill>
                  <a:srgbClr val="FF0000"/>
                </a:solidFill>
                <a:ea typeface="微软雅黑" panose="020B0503020204020204" pitchFamily="34" charset="-122"/>
              </a:rPr>
              <a:t>未上交</a:t>
            </a:r>
            <a:r>
              <a:rPr lang="zh-CN" sz="1400" b="0">
                <a:ea typeface="微软雅黑" panose="020B0503020204020204" pitchFamily="34" charset="-122"/>
              </a:rPr>
              <a:t>列表。</a:t>
            </a:r>
            <a:endParaRPr lang="zh-CN" sz="1400" b="0">
              <a:ea typeface="微软雅黑" panose="020B0503020204020204" pitchFamily="34" charset="-122"/>
            </a:endParaRPr>
          </a:p>
          <a:p>
            <a:pPr algn="ctr"/>
            <a:endParaRPr lang="en-US" altLang="zh-CN" sz="1400" dirty="0" smtClean="0"/>
          </a:p>
          <a:p>
            <a:pPr indent="0"/>
            <a:r>
              <a:rPr lang="zh-CN" altLang="en-US" sz="1400" dirty="0" smtClean="0">
                <a:sym typeface="+mn-ea"/>
              </a:rPr>
              <a:t>点开</a:t>
            </a:r>
            <a:r>
              <a:rPr lang="en-US" altLang="zh-CN" sz="1400" dirty="0" smtClean="0">
                <a:solidFill>
                  <a:srgbClr val="FF0000"/>
                </a:solidFill>
                <a:sym typeface="+mn-ea"/>
              </a:rPr>
              <a:t>【</a:t>
            </a:r>
            <a:r>
              <a:rPr lang="zh-CN" altLang="en-US" sz="1400" dirty="0" smtClean="0">
                <a:solidFill>
                  <a:srgbClr val="FF0000"/>
                </a:solidFill>
                <a:sym typeface="+mn-ea"/>
              </a:rPr>
              <a:t>作业考试</a:t>
            </a:r>
            <a:r>
              <a:rPr lang="en-US" altLang="zh-CN" sz="1400" dirty="0" smtClean="0">
                <a:solidFill>
                  <a:srgbClr val="FF0000"/>
                </a:solidFill>
                <a:sym typeface="+mn-ea"/>
              </a:rPr>
              <a:t>】</a:t>
            </a:r>
            <a:r>
              <a:rPr lang="zh-CN" altLang="en-US" sz="1400" dirty="0" smtClean="0">
                <a:sym typeface="+mn-ea"/>
              </a:rPr>
              <a:t>，能看到所有的章节测试和期末考试，章节测试和期末考试都有提交的截止时间，规定时间内完成即可。</a:t>
            </a:r>
            <a:endParaRPr lang="zh-CN" altLang="en-US" sz="1400" dirty="0" smtClean="0">
              <a:sym typeface="+mn-ea"/>
            </a:endParaRPr>
          </a:p>
          <a:p>
            <a:pPr indent="0"/>
            <a:endParaRPr lang="zh-CN" altLang="en-US" sz="1400" dirty="0" smtClean="0"/>
          </a:p>
          <a:p>
            <a:pPr indent="0"/>
            <a:r>
              <a:rPr lang="zh-CN" altLang="en-US" sz="1400" dirty="0" smtClean="0">
                <a:sym typeface="+mn-ea"/>
              </a:rPr>
              <a:t>每个章节测试最多可申请</a:t>
            </a:r>
            <a:r>
              <a:rPr lang="en-US" altLang="zh-CN" sz="1400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1400" dirty="0">
                <a:solidFill>
                  <a:srgbClr val="FF0000"/>
                </a:solidFill>
                <a:sym typeface="+mn-ea"/>
              </a:rPr>
              <a:t>次</a:t>
            </a:r>
            <a:r>
              <a:rPr lang="zh-CN" altLang="en-US" sz="1400" dirty="0" smtClean="0">
                <a:sym typeface="+mn-ea"/>
              </a:rPr>
              <a:t>重做，以</a:t>
            </a:r>
            <a:r>
              <a:rPr lang="zh-CN" altLang="en-US" sz="1400" dirty="0" smtClean="0">
                <a:solidFill>
                  <a:srgbClr val="FF0000"/>
                </a:solidFill>
                <a:sym typeface="+mn-ea"/>
              </a:rPr>
              <a:t>最后一次</a:t>
            </a:r>
            <a:r>
              <a:rPr lang="zh-CN" altLang="en-US" sz="1400" dirty="0" smtClean="0">
                <a:sym typeface="+mn-ea"/>
              </a:rPr>
              <a:t>答题成绩为准。</a:t>
            </a:r>
            <a:endParaRPr lang="en-US" altLang="zh-CN" sz="1400" dirty="0" smtClean="0"/>
          </a:p>
          <a:p>
            <a:pPr indent="0"/>
            <a:endParaRPr lang="en-US" altLang="zh-CN" sz="1400" dirty="0" smtClean="0"/>
          </a:p>
          <a:p>
            <a:pPr indent="0"/>
            <a:r>
              <a:rPr lang="zh-CN" altLang="zh-CN" sz="1400" dirty="0" smtClean="0">
                <a:solidFill>
                  <a:srgbClr val="FF6600"/>
                </a:solidFill>
                <a:sym typeface="+mn-ea"/>
              </a:rPr>
              <a:t>注</a:t>
            </a:r>
            <a:r>
              <a:rPr lang="zh-CN" altLang="zh-CN" sz="1400" dirty="0">
                <a:solidFill>
                  <a:srgbClr val="FF6600"/>
                </a:solidFill>
                <a:sym typeface="+mn-ea"/>
              </a:rPr>
              <a:t>：超过课程学习时间，章测试将无法提交，请注意章测试的</a:t>
            </a:r>
            <a:r>
              <a:rPr lang="zh-CN" altLang="zh-CN" sz="1400" b="1" dirty="0">
                <a:solidFill>
                  <a:srgbClr val="FF6600"/>
                </a:solidFill>
                <a:sym typeface="+mn-ea"/>
              </a:rPr>
              <a:t>截止时间</a:t>
            </a:r>
            <a:r>
              <a:rPr lang="zh-CN" altLang="zh-CN" sz="1400" dirty="0">
                <a:solidFill>
                  <a:srgbClr val="FF6600"/>
                </a:solidFill>
                <a:sym typeface="+mn-ea"/>
              </a:rPr>
              <a:t>。</a:t>
            </a:r>
            <a:endParaRPr lang="zh-CN" altLang="zh-CN" sz="1400" dirty="0">
              <a:solidFill>
                <a:srgbClr val="FF6600"/>
              </a:solidFill>
            </a:endParaRPr>
          </a:p>
          <a:p>
            <a:pPr indent="0"/>
            <a:r>
              <a:rPr lang="zh-CN" altLang="zh-CN" sz="1400" b="1" dirty="0">
                <a:solidFill>
                  <a:srgbClr val="FF6600"/>
                </a:solidFill>
                <a:sym typeface="+mn-ea"/>
              </a:rPr>
              <a:t>考试</a:t>
            </a:r>
            <a:r>
              <a:rPr lang="zh-CN" altLang="zh-CN" sz="1400" dirty="0">
                <a:solidFill>
                  <a:srgbClr val="FF6600"/>
                </a:solidFill>
                <a:sym typeface="+mn-ea"/>
              </a:rPr>
              <a:t>有相应的开放及截止时间，考试开放之时，也就是学习结束之时，即除了考试，其他任何学习相关的内容均不再计分。</a:t>
            </a:r>
            <a:endParaRPr lang="zh-CN" altLang="zh-CN" sz="1400" dirty="0">
              <a:solidFill>
                <a:srgbClr val="FF6600"/>
              </a:solidFill>
            </a:endParaRPr>
          </a:p>
          <a:p>
            <a:pPr indent="0"/>
            <a:r>
              <a:rPr lang="zh-CN" altLang="zh-CN" sz="1400" dirty="0">
                <a:solidFill>
                  <a:srgbClr val="FF6600"/>
                </a:solidFill>
                <a:sym typeface="+mn-ea"/>
              </a:rPr>
              <a:t>考试都是有时间限制的，不要抱着“看一看”的心理去打开考试，试卷打开后，即使关闭</a:t>
            </a:r>
            <a:r>
              <a:rPr lang="en-US" altLang="zh-CN" sz="1400" dirty="0">
                <a:solidFill>
                  <a:srgbClr val="FF6600"/>
                </a:solidFill>
                <a:sym typeface="+mn-ea"/>
              </a:rPr>
              <a:t>APP</a:t>
            </a:r>
            <a:r>
              <a:rPr lang="zh-CN" altLang="zh-CN" sz="1400" dirty="0">
                <a:solidFill>
                  <a:srgbClr val="FF6600"/>
                </a:solidFill>
                <a:sym typeface="+mn-ea"/>
              </a:rPr>
              <a:t>，时间仍会继续计时，一旦考试时限到了，试卷将会被系统自动提交。</a:t>
            </a:r>
            <a:endParaRPr lang="zh-CN" altLang="zh-CN" sz="1400" dirty="0">
              <a:solidFill>
                <a:srgbClr val="FF6600"/>
              </a:solidFill>
            </a:endParaRPr>
          </a:p>
          <a:p>
            <a:pPr indent="0"/>
            <a:endParaRPr lang="zh-CN" altLang="en-US" sz="1400"/>
          </a:p>
        </p:txBody>
      </p:sp>
      <p:sp>
        <p:nvSpPr>
          <p:cNvPr id="7" name="文本框 6"/>
          <p:cNvSpPr txBox="1"/>
          <p:nvPr/>
        </p:nvSpPr>
        <p:spPr>
          <a:xfrm>
            <a:off x="9671685" y="15938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作业考试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0"/>
          <p:cNvSpPr>
            <a:spLocks noChangeArrowheads="1"/>
          </p:cNvSpPr>
          <p:nvPr/>
        </p:nvSpPr>
        <p:spPr bwMode="auto">
          <a:xfrm>
            <a:off x="317500" y="282577"/>
            <a:ext cx="11557000" cy="6292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文本框 5"/>
          <p:cNvSpPr txBox="1"/>
          <p:nvPr/>
        </p:nvSpPr>
        <p:spPr>
          <a:xfrm>
            <a:off x="8326755" y="647065"/>
            <a:ext cx="3773805" cy="705485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40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40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成绩考核规则</a:t>
            </a:r>
            <a:endParaRPr lang="zh-CN" altLang="en-US" sz="4000" b="1" dirty="0">
              <a:solidFill>
                <a:srgbClr val="B83D6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Lorem Ipsum"/>
          <p:cNvSpPr/>
          <p:nvPr/>
        </p:nvSpPr>
        <p:spPr bwMode="auto">
          <a:xfrm>
            <a:off x="8552815" y="1688465"/>
            <a:ext cx="3321685" cy="443484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62" tIns="32393" rIns="71962" bIns="32393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在学习过程中，学生可通过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【成绩分析】</a:t>
            </a: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来查看当前获得的参考分数。也可查看该门课的当前成绩、学习时间、考试时间、成绩规则。</a:t>
            </a:r>
            <a:endParaRPr lang="zh-CN" altLang="en-US" b="1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cs typeface="+mn-ea"/>
                <a:sym typeface="+mn-lt"/>
              </a:rPr>
              <a:t>平时分</a:t>
            </a:r>
            <a:r>
              <a:rPr lang="zh-CN" altLang="en-US" dirty="0" smtClean="0">
                <a:solidFill>
                  <a:schemeClr val="tx1"/>
                </a:solidFill>
                <a:cs typeface="+mn-ea"/>
                <a:sym typeface="+mn-lt"/>
              </a:rPr>
              <a:t>由三部分组成：</a:t>
            </a:r>
            <a:endParaRPr lang="zh-CN" altLang="en-US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cs typeface="+mn-ea"/>
                <a:sym typeface="+mn-lt"/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  <a:cs typeface="+mn-ea"/>
                <a:sym typeface="+mn-lt"/>
              </a:rPr>
              <a:t>、我的进度</a:t>
            </a:r>
            <a:endParaRPr lang="zh-CN" altLang="en-US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cs typeface="+mn-ea"/>
                <a:sym typeface="+mn-lt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cs typeface="+mn-ea"/>
                <a:sym typeface="+mn-lt"/>
              </a:rPr>
              <a:t>、学习习惯</a:t>
            </a:r>
            <a:endParaRPr lang="zh-CN" altLang="en-US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cs typeface="+mn-ea"/>
                <a:sym typeface="+mn-lt"/>
              </a:rPr>
              <a:t>3</a:t>
            </a:r>
            <a:r>
              <a:rPr lang="zh-CN" altLang="en-US" dirty="0" smtClean="0">
                <a:solidFill>
                  <a:schemeClr val="tx1"/>
                </a:solidFill>
                <a:cs typeface="+mn-ea"/>
                <a:sym typeface="+mn-lt"/>
              </a:rPr>
              <a:t>、问答互动</a:t>
            </a:r>
            <a:endParaRPr lang="zh-CN" altLang="en-US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cs typeface="+mn-ea"/>
                <a:sym typeface="+mn-lt"/>
              </a:rPr>
              <a:t>点击</a:t>
            </a:r>
            <a:r>
              <a:rPr lang="zh-CN" altLang="en-US" b="1" dirty="0" smtClean="0">
                <a:solidFill>
                  <a:srgbClr val="FF0000"/>
                </a:solidFill>
                <a:cs typeface="+mn-ea"/>
                <a:sym typeface="+mn-lt"/>
              </a:rPr>
              <a:t>查看详细计分规则</a:t>
            </a:r>
            <a:r>
              <a:rPr lang="zh-CN" altLang="en-US" dirty="0" smtClean="0">
                <a:solidFill>
                  <a:schemeClr val="tx1"/>
                </a:solidFill>
                <a:cs typeface="+mn-ea"/>
                <a:sym typeface="+mn-lt"/>
              </a:rPr>
              <a:t>，可以进入查看具体的获取指南。</a:t>
            </a:r>
            <a:endParaRPr lang="zh-CN" altLang="en-US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0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110" y="359410"/>
            <a:ext cx="9750425" cy="62979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" y="868045"/>
            <a:ext cx="4147185" cy="26917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465" y="851535"/>
            <a:ext cx="3666490" cy="2628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" y="3480435"/>
            <a:ext cx="7668260" cy="29203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27324" y="4146286"/>
            <a:ext cx="8918376" cy="108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en-US" altLang="zh-CN" sz="2100" b="1" dirty="0">
              <a:cs typeface="+mn-ea"/>
              <a:sym typeface="+mn-lt"/>
            </a:endParaRPr>
          </a:p>
          <a:p>
            <a:r>
              <a:rPr lang="zh-CN" altLang="en-US" sz="2100" dirty="0">
                <a:cs typeface="+mn-ea"/>
                <a:sym typeface="+mn-lt"/>
              </a:rPr>
              <a:t>学习进度得分=5*（课程视频完成数+章测试完成数）/ （课程视频总数+章测试总数）</a:t>
            </a:r>
            <a:endParaRPr lang="zh-CN" altLang="en-US" sz="2100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20826" y="494226"/>
            <a:ext cx="29464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我的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进度</a:t>
            </a:r>
            <a:endParaRPr lang="zh-CN" altLang="en-US" sz="3200" b="1" dirty="0">
              <a:solidFill>
                <a:srgbClr val="FF00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860" y="2176145"/>
            <a:ext cx="9477375" cy="1781175"/>
          </a:xfrm>
          <a:prstGeom prst="rect">
            <a:avLst/>
          </a:prstGeom>
          <a:ln w="539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652010" y="97155"/>
            <a:ext cx="3238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>
                <a:solidFill>
                  <a:srgbClr val="FF0000"/>
                </a:solidFill>
              </a:rPr>
              <a:t>          </a:t>
            </a:r>
            <a:r>
              <a:rPr kumimoji="1" lang="zh-CN" altLang="en-US" sz="3200" b="1" dirty="0" smtClean="0">
                <a:solidFill>
                  <a:srgbClr val="FF0000"/>
                </a:solidFill>
              </a:rPr>
              <a:t>最终成绩</a:t>
            </a:r>
            <a:endParaRPr kumimoji="1"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90510" y="681990"/>
            <a:ext cx="3994785" cy="479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/>
          </a:p>
          <a:p>
            <a:r>
              <a:rPr lang="zh-CN" altLang="zh-CN" dirty="0" smtClean="0"/>
              <a:t>在学习过</a:t>
            </a:r>
            <a:r>
              <a:rPr lang="zh-CN" altLang="zh-CN" dirty="0"/>
              <a:t>程中，学生可通过</a:t>
            </a:r>
            <a:r>
              <a:rPr lang="zh-CN" altLang="zh-CN" b="1" dirty="0">
                <a:solidFill>
                  <a:srgbClr val="FF0000"/>
                </a:solidFill>
              </a:rPr>
              <a:t>【课程学习】</a:t>
            </a:r>
            <a:r>
              <a:rPr lang="zh-CN" altLang="zh-CN" dirty="0"/>
              <a:t>模块中的</a:t>
            </a:r>
            <a:r>
              <a:rPr lang="zh-CN" altLang="zh-CN" dirty="0">
                <a:solidFill>
                  <a:srgbClr val="FF0000"/>
                </a:solidFill>
              </a:rPr>
              <a:t>【</a:t>
            </a:r>
            <a:r>
              <a:rPr lang="zh-CN" altLang="zh-CN" b="1" dirty="0">
                <a:solidFill>
                  <a:srgbClr val="FF0000"/>
                </a:solidFill>
              </a:rPr>
              <a:t>成绩分析</a:t>
            </a:r>
            <a:r>
              <a:rPr lang="zh-CN" altLang="zh-CN" dirty="0">
                <a:solidFill>
                  <a:srgbClr val="FF0000"/>
                </a:solidFill>
              </a:rPr>
              <a:t>】</a:t>
            </a:r>
            <a:r>
              <a:rPr lang="zh-CN" altLang="zh-CN" dirty="0"/>
              <a:t>来查看当前获得的</a:t>
            </a:r>
            <a:r>
              <a:rPr lang="zh-CN" altLang="zh-CN" b="1" dirty="0"/>
              <a:t>参考</a:t>
            </a:r>
            <a:r>
              <a:rPr lang="zh-CN" altLang="zh-CN" dirty="0"/>
              <a:t>分数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注：期末考试成绩在考试截止日期后的48小时自动发布。</a:t>
            </a:r>
            <a:endParaRPr lang="zh-CN" altLang="zh-CN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【成绩分析】中的分数仅作为学习过程中的参考，   智慧树最终成绩以成绩发布后为准。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在学习过程中，若【成绩分析】中的各项得分出现问题，可先自行刷新一下再查看（如图所示）。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zh-CN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" y="826770"/>
            <a:ext cx="7662545" cy="5578475"/>
          </a:xfrm>
          <a:prstGeom prst="rect">
            <a:avLst/>
          </a:prstGeom>
          <a:ln w="53975" cmpd="sng">
            <a:solidFill>
              <a:schemeClr val="accent2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6"/>
          <p:cNvGrpSpPr>
            <a:grpSpLocks noChangeAspect="1"/>
          </p:cNvGrpSpPr>
          <p:nvPr/>
        </p:nvGrpSpPr>
        <p:grpSpPr bwMode="auto">
          <a:xfrm>
            <a:off x="2510019" y="4865104"/>
            <a:ext cx="1158875" cy="2000249"/>
            <a:chOff x="1449" y="1496"/>
            <a:chExt cx="730" cy="1260"/>
          </a:xfrm>
          <a:blipFill rotWithShape="1">
            <a:blip r:embed="rId1"/>
            <a:tile tx="0" ty="0" sx="100000" sy="100000" flip="none" algn="tl"/>
          </a:blipFill>
        </p:grpSpPr>
        <p:sp>
          <p:nvSpPr>
            <p:cNvPr id="13" name="Freeform 17"/>
            <p:cNvSpPr>
              <a:spLocks noEditPoints="1"/>
            </p:cNvSpPr>
            <p:nvPr/>
          </p:nvSpPr>
          <p:spPr bwMode="auto">
            <a:xfrm>
              <a:off x="1449" y="1496"/>
              <a:ext cx="730" cy="1260"/>
            </a:xfrm>
            <a:custGeom>
              <a:avLst/>
              <a:gdLst>
                <a:gd name="T0" fmla="*/ 609 w 684"/>
                <a:gd name="T1" fmla="*/ 553 h 1183"/>
                <a:gd name="T2" fmla="*/ 448 w 684"/>
                <a:gd name="T3" fmla="*/ 401 h 1183"/>
                <a:gd name="T4" fmla="*/ 269 w 684"/>
                <a:gd name="T5" fmla="*/ 315 h 1183"/>
                <a:gd name="T6" fmla="*/ 94 w 684"/>
                <a:gd name="T7" fmla="*/ 233 h 1183"/>
                <a:gd name="T8" fmla="*/ 88 w 684"/>
                <a:gd name="T9" fmla="*/ 655 h 1183"/>
                <a:gd name="T10" fmla="*/ 70 w 684"/>
                <a:gd name="T11" fmla="*/ 918 h 1183"/>
                <a:gd name="T12" fmla="*/ 139 w 684"/>
                <a:gd name="T13" fmla="*/ 1167 h 1183"/>
                <a:gd name="T14" fmla="*/ 202 w 684"/>
                <a:gd name="T15" fmla="*/ 975 h 1183"/>
                <a:gd name="T16" fmla="*/ 70 w 684"/>
                <a:gd name="T17" fmla="*/ 734 h 1183"/>
                <a:gd name="T18" fmla="*/ 278 w 684"/>
                <a:gd name="T19" fmla="*/ 562 h 1183"/>
                <a:gd name="T20" fmla="*/ 307 w 684"/>
                <a:gd name="T21" fmla="*/ 754 h 1183"/>
                <a:gd name="T22" fmla="*/ 323 w 684"/>
                <a:gd name="T23" fmla="*/ 769 h 1183"/>
                <a:gd name="T24" fmla="*/ 322 w 684"/>
                <a:gd name="T25" fmla="*/ 948 h 1183"/>
                <a:gd name="T26" fmla="*/ 345 w 684"/>
                <a:gd name="T27" fmla="*/ 765 h 1183"/>
                <a:gd name="T28" fmla="*/ 457 w 684"/>
                <a:gd name="T29" fmla="*/ 753 h 1183"/>
                <a:gd name="T30" fmla="*/ 553 w 684"/>
                <a:gd name="T31" fmla="*/ 815 h 1183"/>
                <a:gd name="T32" fmla="*/ 388 w 684"/>
                <a:gd name="T33" fmla="*/ 1179 h 1183"/>
                <a:gd name="T34" fmla="*/ 445 w 684"/>
                <a:gd name="T35" fmla="*/ 1002 h 1183"/>
                <a:gd name="T36" fmla="*/ 666 w 684"/>
                <a:gd name="T37" fmla="*/ 692 h 1183"/>
                <a:gd name="T38" fmla="*/ 200 w 684"/>
                <a:gd name="T39" fmla="*/ 558 h 1183"/>
                <a:gd name="T40" fmla="*/ 132 w 684"/>
                <a:gd name="T41" fmla="*/ 509 h 1183"/>
                <a:gd name="T42" fmla="*/ 123 w 684"/>
                <a:gd name="T43" fmla="*/ 61 h 1183"/>
                <a:gd name="T44" fmla="*/ 241 w 684"/>
                <a:gd name="T45" fmla="*/ 532 h 1183"/>
                <a:gd name="T46" fmla="*/ 388 w 684"/>
                <a:gd name="T47" fmla="*/ 620 h 1183"/>
                <a:gd name="T48" fmla="*/ 406 w 684"/>
                <a:gd name="T49" fmla="*/ 459 h 1183"/>
                <a:gd name="T50" fmla="*/ 305 w 684"/>
                <a:gd name="T51" fmla="*/ 567 h 1183"/>
                <a:gd name="T52" fmla="*/ 444 w 684"/>
                <a:gd name="T53" fmla="*/ 423 h 1183"/>
                <a:gd name="T54" fmla="*/ 423 w 684"/>
                <a:gd name="T55" fmla="*/ 643 h 1183"/>
                <a:gd name="T56" fmla="*/ 415 w 684"/>
                <a:gd name="T57" fmla="*/ 724 h 1183"/>
                <a:gd name="T58" fmla="*/ 428 w 684"/>
                <a:gd name="T59" fmla="*/ 654 h 1183"/>
                <a:gd name="T60" fmla="*/ 574 w 684"/>
                <a:gd name="T61" fmla="*/ 534 h 1183"/>
                <a:gd name="T62" fmla="*/ 415 w 684"/>
                <a:gd name="T63" fmla="*/ 724 h 1183"/>
                <a:gd name="T64" fmla="*/ 476 w 684"/>
                <a:gd name="T65" fmla="*/ 750 h 1183"/>
                <a:gd name="T66" fmla="*/ 607 w 684"/>
                <a:gd name="T67" fmla="*/ 631 h 1183"/>
                <a:gd name="T68" fmla="*/ 517 w 684"/>
                <a:gd name="T69" fmla="*/ 804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4" h="1183">
                  <a:moveTo>
                    <a:pt x="612" y="606"/>
                  </a:moveTo>
                  <a:cubicBezTo>
                    <a:pt x="615" y="584"/>
                    <a:pt x="613" y="565"/>
                    <a:pt x="609" y="553"/>
                  </a:cubicBezTo>
                  <a:cubicBezTo>
                    <a:pt x="599" y="516"/>
                    <a:pt x="568" y="479"/>
                    <a:pt x="517" y="483"/>
                  </a:cubicBezTo>
                  <a:cubicBezTo>
                    <a:pt x="514" y="445"/>
                    <a:pt x="477" y="404"/>
                    <a:pt x="448" y="401"/>
                  </a:cubicBezTo>
                  <a:cubicBezTo>
                    <a:pt x="329" y="387"/>
                    <a:pt x="263" y="490"/>
                    <a:pt x="263" y="490"/>
                  </a:cubicBezTo>
                  <a:cubicBezTo>
                    <a:pt x="263" y="490"/>
                    <a:pt x="253" y="433"/>
                    <a:pt x="269" y="315"/>
                  </a:cubicBezTo>
                  <a:cubicBezTo>
                    <a:pt x="290" y="158"/>
                    <a:pt x="232" y="0"/>
                    <a:pt x="116" y="36"/>
                  </a:cubicBezTo>
                  <a:cubicBezTo>
                    <a:pt x="0" y="72"/>
                    <a:pt x="71" y="136"/>
                    <a:pt x="94" y="233"/>
                  </a:cubicBezTo>
                  <a:cubicBezTo>
                    <a:pt x="117" y="330"/>
                    <a:pt x="117" y="454"/>
                    <a:pt x="110" y="505"/>
                  </a:cubicBezTo>
                  <a:cubicBezTo>
                    <a:pt x="104" y="546"/>
                    <a:pt x="92" y="624"/>
                    <a:pt x="88" y="655"/>
                  </a:cubicBezTo>
                  <a:cubicBezTo>
                    <a:pt x="69" y="678"/>
                    <a:pt x="57" y="697"/>
                    <a:pt x="54" y="711"/>
                  </a:cubicBezTo>
                  <a:cubicBezTo>
                    <a:pt x="45" y="741"/>
                    <a:pt x="31" y="868"/>
                    <a:pt x="70" y="918"/>
                  </a:cubicBezTo>
                  <a:cubicBezTo>
                    <a:pt x="109" y="969"/>
                    <a:pt x="148" y="980"/>
                    <a:pt x="177" y="979"/>
                  </a:cubicBezTo>
                  <a:cubicBezTo>
                    <a:pt x="203" y="1073"/>
                    <a:pt x="139" y="1167"/>
                    <a:pt x="139" y="1167"/>
                  </a:cubicBezTo>
                  <a:cubicBezTo>
                    <a:pt x="153" y="1174"/>
                    <a:pt x="153" y="1174"/>
                    <a:pt x="153" y="1174"/>
                  </a:cubicBezTo>
                  <a:cubicBezTo>
                    <a:pt x="220" y="1102"/>
                    <a:pt x="207" y="1002"/>
                    <a:pt x="202" y="975"/>
                  </a:cubicBezTo>
                  <a:cubicBezTo>
                    <a:pt x="215" y="971"/>
                    <a:pt x="223" y="966"/>
                    <a:pt x="223" y="966"/>
                  </a:cubicBezTo>
                  <a:cubicBezTo>
                    <a:pt x="50" y="954"/>
                    <a:pt x="64" y="794"/>
                    <a:pt x="70" y="734"/>
                  </a:cubicBezTo>
                  <a:cubicBezTo>
                    <a:pt x="76" y="674"/>
                    <a:pt x="155" y="611"/>
                    <a:pt x="205" y="572"/>
                  </a:cubicBezTo>
                  <a:cubicBezTo>
                    <a:pt x="254" y="533"/>
                    <a:pt x="270" y="550"/>
                    <a:pt x="278" y="562"/>
                  </a:cubicBezTo>
                  <a:cubicBezTo>
                    <a:pt x="326" y="637"/>
                    <a:pt x="384" y="625"/>
                    <a:pt x="408" y="655"/>
                  </a:cubicBezTo>
                  <a:cubicBezTo>
                    <a:pt x="432" y="685"/>
                    <a:pt x="388" y="757"/>
                    <a:pt x="307" y="754"/>
                  </a:cubicBezTo>
                  <a:cubicBezTo>
                    <a:pt x="226" y="751"/>
                    <a:pt x="207" y="675"/>
                    <a:pt x="207" y="675"/>
                  </a:cubicBezTo>
                  <a:cubicBezTo>
                    <a:pt x="216" y="753"/>
                    <a:pt x="271" y="775"/>
                    <a:pt x="323" y="769"/>
                  </a:cubicBezTo>
                  <a:cubicBezTo>
                    <a:pt x="342" y="782"/>
                    <a:pt x="376" y="814"/>
                    <a:pt x="370" y="868"/>
                  </a:cubicBezTo>
                  <a:cubicBezTo>
                    <a:pt x="363" y="933"/>
                    <a:pt x="322" y="948"/>
                    <a:pt x="322" y="948"/>
                  </a:cubicBezTo>
                  <a:cubicBezTo>
                    <a:pt x="322" y="948"/>
                    <a:pt x="390" y="939"/>
                    <a:pt x="390" y="866"/>
                  </a:cubicBezTo>
                  <a:cubicBezTo>
                    <a:pt x="390" y="808"/>
                    <a:pt x="363" y="777"/>
                    <a:pt x="345" y="765"/>
                  </a:cubicBezTo>
                  <a:cubicBezTo>
                    <a:pt x="366" y="759"/>
                    <a:pt x="386" y="749"/>
                    <a:pt x="400" y="738"/>
                  </a:cubicBezTo>
                  <a:cubicBezTo>
                    <a:pt x="409" y="745"/>
                    <a:pt x="427" y="755"/>
                    <a:pt x="457" y="753"/>
                  </a:cubicBezTo>
                  <a:cubicBezTo>
                    <a:pt x="456" y="773"/>
                    <a:pt x="463" y="815"/>
                    <a:pt x="523" y="817"/>
                  </a:cubicBezTo>
                  <a:cubicBezTo>
                    <a:pt x="534" y="817"/>
                    <a:pt x="544" y="816"/>
                    <a:pt x="553" y="815"/>
                  </a:cubicBezTo>
                  <a:cubicBezTo>
                    <a:pt x="559" y="845"/>
                    <a:pt x="569" y="952"/>
                    <a:pt x="418" y="982"/>
                  </a:cubicBezTo>
                  <a:cubicBezTo>
                    <a:pt x="418" y="982"/>
                    <a:pt x="425" y="1121"/>
                    <a:pt x="388" y="1179"/>
                  </a:cubicBezTo>
                  <a:cubicBezTo>
                    <a:pt x="408" y="1183"/>
                    <a:pt x="408" y="1183"/>
                    <a:pt x="408" y="1183"/>
                  </a:cubicBezTo>
                  <a:cubicBezTo>
                    <a:pt x="408" y="1183"/>
                    <a:pt x="446" y="1121"/>
                    <a:pt x="445" y="1002"/>
                  </a:cubicBezTo>
                  <a:cubicBezTo>
                    <a:pt x="445" y="1002"/>
                    <a:pt x="592" y="979"/>
                    <a:pt x="582" y="806"/>
                  </a:cubicBezTo>
                  <a:cubicBezTo>
                    <a:pt x="625" y="787"/>
                    <a:pt x="651" y="744"/>
                    <a:pt x="666" y="692"/>
                  </a:cubicBezTo>
                  <a:cubicBezTo>
                    <a:pt x="684" y="633"/>
                    <a:pt x="636" y="608"/>
                    <a:pt x="612" y="606"/>
                  </a:cubicBezTo>
                  <a:close/>
                  <a:moveTo>
                    <a:pt x="200" y="558"/>
                  </a:moveTo>
                  <a:cubicBezTo>
                    <a:pt x="162" y="583"/>
                    <a:pt x="132" y="608"/>
                    <a:pt x="109" y="632"/>
                  </a:cubicBezTo>
                  <a:cubicBezTo>
                    <a:pt x="111" y="609"/>
                    <a:pt x="122" y="580"/>
                    <a:pt x="132" y="509"/>
                  </a:cubicBezTo>
                  <a:cubicBezTo>
                    <a:pt x="146" y="422"/>
                    <a:pt x="128" y="293"/>
                    <a:pt x="113" y="228"/>
                  </a:cubicBezTo>
                  <a:cubicBezTo>
                    <a:pt x="100" y="171"/>
                    <a:pt x="31" y="75"/>
                    <a:pt x="123" y="61"/>
                  </a:cubicBezTo>
                  <a:cubicBezTo>
                    <a:pt x="254" y="41"/>
                    <a:pt x="256" y="256"/>
                    <a:pt x="250" y="311"/>
                  </a:cubicBezTo>
                  <a:cubicBezTo>
                    <a:pt x="244" y="359"/>
                    <a:pt x="241" y="500"/>
                    <a:pt x="241" y="532"/>
                  </a:cubicBezTo>
                  <a:cubicBezTo>
                    <a:pt x="230" y="538"/>
                    <a:pt x="217" y="546"/>
                    <a:pt x="200" y="558"/>
                  </a:cubicBezTo>
                  <a:close/>
                  <a:moveTo>
                    <a:pt x="388" y="620"/>
                  </a:moveTo>
                  <a:cubicBezTo>
                    <a:pt x="378" y="617"/>
                    <a:pt x="365" y="611"/>
                    <a:pt x="352" y="603"/>
                  </a:cubicBezTo>
                  <a:cubicBezTo>
                    <a:pt x="335" y="522"/>
                    <a:pt x="406" y="459"/>
                    <a:pt x="406" y="459"/>
                  </a:cubicBezTo>
                  <a:cubicBezTo>
                    <a:pt x="324" y="501"/>
                    <a:pt x="330" y="567"/>
                    <a:pt x="336" y="593"/>
                  </a:cubicBezTo>
                  <a:cubicBezTo>
                    <a:pt x="325" y="585"/>
                    <a:pt x="314" y="577"/>
                    <a:pt x="305" y="567"/>
                  </a:cubicBezTo>
                  <a:cubicBezTo>
                    <a:pt x="281" y="542"/>
                    <a:pt x="282" y="520"/>
                    <a:pt x="261" y="524"/>
                  </a:cubicBezTo>
                  <a:cubicBezTo>
                    <a:pt x="287" y="485"/>
                    <a:pt x="396" y="408"/>
                    <a:pt x="444" y="423"/>
                  </a:cubicBezTo>
                  <a:cubicBezTo>
                    <a:pt x="496" y="439"/>
                    <a:pt x="508" y="509"/>
                    <a:pt x="485" y="574"/>
                  </a:cubicBezTo>
                  <a:cubicBezTo>
                    <a:pt x="469" y="620"/>
                    <a:pt x="439" y="637"/>
                    <a:pt x="423" y="643"/>
                  </a:cubicBezTo>
                  <a:cubicBezTo>
                    <a:pt x="414" y="629"/>
                    <a:pt x="400" y="624"/>
                    <a:pt x="388" y="620"/>
                  </a:cubicBezTo>
                  <a:close/>
                  <a:moveTo>
                    <a:pt x="415" y="724"/>
                  </a:moveTo>
                  <a:cubicBezTo>
                    <a:pt x="420" y="717"/>
                    <a:pt x="424" y="710"/>
                    <a:pt x="426" y="703"/>
                  </a:cubicBezTo>
                  <a:cubicBezTo>
                    <a:pt x="431" y="681"/>
                    <a:pt x="431" y="666"/>
                    <a:pt x="428" y="654"/>
                  </a:cubicBezTo>
                  <a:cubicBezTo>
                    <a:pt x="510" y="623"/>
                    <a:pt x="514" y="552"/>
                    <a:pt x="516" y="508"/>
                  </a:cubicBezTo>
                  <a:cubicBezTo>
                    <a:pt x="531" y="508"/>
                    <a:pt x="558" y="512"/>
                    <a:pt x="574" y="534"/>
                  </a:cubicBezTo>
                  <a:cubicBezTo>
                    <a:pt x="597" y="567"/>
                    <a:pt x="601" y="681"/>
                    <a:pt x="508" y="721"/>
                  </a:cubicBezTo>
                  <a:cubicBezTo>
                    <a:pt x="444" y="748"/>
                    <a:pt x="422" y="735"/>
                    <a:pt x="415" y="724"/>
                  </a:cubicBezTo>
                  <a:close/>
                  <a:moveTo>
                    <a:pt x="517" y="804"/>
                  </a:moveTo>
                  <a:cubicBezTo>
                    <a:pt x="469" y="797"/>
                    <a:pt x="471" y="766"/>
                    <a:pt x="476" y="750"/>
                  </a:cubicBezTo>
                  <a:cubicBezTo>
                    <a:pt x="488" y="747"/>
                    <a:pt x="502" y="742"/>
                    <a:pt x="519" y="734"/>
                  </a:cubicBezTo>
                  <a:cubicBezTo>
                    <a:pt x="570" y="710"/>
                    <a:pt x="596" y="669"/>
                    <a:pt x="607" y="631"/>
                  </a:cubicBezTo>
                  <a:cubicBezTo>
                    <a:pt x="622" y="636"/>
                    <a:pt x="644" y="647"/>
                    <a:pt x="643" y="675"/>
                  </a:cubicBezTo>
                  <a:cubicBezTo>
                    <a:pt x="642" y="718"/>
                    <a:pt x="584" y="812"/>
                    <a:pt x="517" y="8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1760" y="2545"/>
              <a:ext cx="57" cy="47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Group 21"/>
          <p:cNvGrpSpPr>
            <a:grpSpLocks noChangeAspect="1"/>
          </p:cNvGrpSpPr>
          <p:nvPr/>
        </p:nvGrpSpPr>
        <p:grpSpPr bwMode="auto">
          <a:xfrm>
            <a:off x="8425967" y="4886007"/>
            <a:ext cx="1209675" cy="1979613"/>
            <a:chOff x="3270" y="1510"/>
            <a:chExt cx="762" cy="1247"/>
          </a:xfrm>
          <a:blipFill rotWithShape="1">
            <a:blip r:embed="rId2"/>
            <a:tile tx="0" ty="0" sx="100000" sy="100000" flip="none" algn="tl"/>
          </a:blipFill>
        </p:grpSpPr>
        <p:sp>
          <p:nvSpPr>
            <p:cNvPr id="21" name="Freeform 22"/>
            <p:cNvSpPr/>
            <p:nvPr/>
          </p:nvSpPr>
          <p:spPr bwMode="auto">
            <a:xfrm>
              <a:off x="3616" y="2549"/>
              <a:ext cx="56" cy="46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29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"/>
            <p:cNvSpPr>
              <a:spLocks noEditPoints="1"/>
            </p:cNvSpPr>
            <p:nvPr/>
          </p:nvSpPr>
          <p:spPr bwMode="auto">
            <a:xfrm>
              <a:off x="3270" y="1510"/>
              <a:ext cx="762" cy="1247"/>
            </a:xfrm>
            <a:custGeom>
              <a:avLst/>
              <a:gdLst>
                <a:gd name="T0" fmla="*/ 629 w 729"/>
                <a:gd name="T1" fmla="*/ 554 h 1195"/>
                <a:gd name="T2" fmla="*/ 512 w 729"/>
                <a:gd name="T3" fmla="*/ 454 h 1195"/>
                <a:gd name="T4" fmla="*/ 509 w 729"/>
                <a:gd name="T5" fmla="*/ 405 h 1195"/>
                <a:gd name="T6" fmla="*/ 591 w 729"/>
                <a:gd name="T7" fmla="*/ 78 h 1195"/>
                <a:gd name="T8" fmla="*/ 415 w 729"/>
                <a:gd name="T9" fmla="*/ 118 h 1195"/>
                <a:gd name="T10" fmla="*/ 276 w 729"/>
                <a:gd name="T11" fmla="*/ 309 h 1195"/>
                <a:gd name="T12" fmla="*/ 37 w 729"/>
                <a:gd name="T13" fmla="*/ 50 h 1195"/>
                <a:gd name="T14" fmla="*/ 151 w 729"/>
                <a:gd name="T15" fmla="*/ 585 h 1195"/>
                <a:gd name="T16" fmla="*/ 202 w 729"/>
                <a:gd name="T17" fmla="*/ 988 h 1195"/>
                <a:gd name="T18" fmla="*/ 160 w 729"/>
                <a:gd name="T19" fmla="*/ 1169 h 1195"/>
                <a:gd name="T20" fmla="*/ 135 w 729"/>
                <a:gd name="T21" fmla="*/ 904 h 1195"/>
                <a:gd name="T22" fmla="*/ 298 w 729"/>
                <a:gd name="T23" fmla="*/ 556 h 1195"/>
                <a:gd name="T24" fmla="*/ 447 w 729"/>
                <a:gd name="T25" fmla="*/ 694 h 1195"/>
                <a:gd name="T26" fmla="*/ 268 w 729"/>
                <a:gd name="T27" fmla="*/ 812 h 1195"/>
                <a:gd name="T28" fmla="*/ 373 w 729"/>
                <a:gd name="T29" fmla="*/ 737 h 1195"/>
                <a:gd name="T30" fmla="*/ 391 w 729"/>
                <a:gd name="T31" fmla="*/ 740 h 1195"/>
                <a:gd name="T32" fmla="*/ 440 w 729"/>
                <a:gd name="T33" fmla="*/ 778 h 1195"/>
                <a:gd name="T34" fmla="*/ 593 w 729"/>
                <a:gd name="T35" fmla="*/ 811 h 1195"/>
                <a:gd name="T36" fmla="*/ 460 w 729"/>
                <a:gd name="T37" fmla="*/ 992 h 1195"/>
                <a:gd name="T38" fmla="*/ 465 w 729"/>
                <a:gd name="T39" fmla="*/ 1195 h 1195"/>
                <a:gd name="T40" fmla="*/ 647 w 729"/>
                <a:gd name="T41" fmla="*/ 784 h 1195"/>
                <a:gd name="T42" fmla="*/ 437 w 729"/>
                <a:gd name="T43" fmla="*/ 585 h 1195"/>
                <a:gd name="T44" fmla="*/ 210 w 729"/>
                <a:gd name="T45" fmla="*/ 547 h 1195"/>
                <a:gd name="T46" fmla="*/ 54 w 729"/>
                <a:gd name="T47" fmla="*/ 143 h 1195"/>
                <a:gd name="T48" fmla="*/ 240 w 729"/>
                <a:gd name="T49" fmla="*/ 230 h 1195"/>
                <a:gd name="T50" fmla="*/ 374 w 729"/>
                <a:gd name="T51" fmla="*/ 387 h 1195"/>
                <a:gd name="T52" fmla="*/ 520 w 729"/>
                <a:gd name="T53" fmla="*/ 52 h 1195"/>
                <a:gd name="T54" fmla="*/ 468 w 729"/>
                <a:gd name="T55" fmla="*/ 505 h 1195"/>
                <a:gd name="T56" fmla="*/ 437 w 729"/>
                <a:gd name="T57" fmla="*/ 585 h 1195"/>
                <a:gd name="T58" fmla="*/ 494 w 729"/>
                <a:gd name="T59" fmla="*/ 673 h 1195"/>
                <a:gd name="T60" fmla="*/ 529 w 729"/>
                <a:gd name="T61" fmla="*/ 484 h 1195"/>
                <a:gd name="T62" fmla="*/ 429 w 729"/>
                <a:gd name="T63" fmla="*/ 736 h 1195"/>
                <a:gd name="T64" fmla="*/ 603 w 729"/>
                <a:gd name="T65" fmla="*/ 672 h 1195"/>
                <a:gd name="T66" fmla="*/ 691 w 729"/>
                <a:gd name="T67" fmla="*/ 638 h 1195"/>
                <a:gd name="T68" fmla="*/ 520 w 729"/>
                <a:gd name="T69" fmla="*/ 768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9" h="1195">
                  <a:moveTo>
                    <a:pt x="700" y="569"/>
                  </a:moveTo>
                  <a:cubicBezTo>
                    <a:pt x="676" y="543"/>
                    <a:pt x="646" y="548"/>
                    <a:pt x="629" y="554"/>
                  </a:cubicBezTo>
                  <a:cubicBezTo>
                    <a:pt x="629" y="543"/>
                    <a:pt x="629" y="534"/>
                    <a:pt x="629" y="528"/>
                  </a:cubicBezTo>
                  <a:cubicBezTo>
                    <a:pt x="629" y="504"/>
                    <a:pt x="601" y="415"/>
                    <a:pt x="512" y="454"/>
                  </a:cubicBezTo>
                  <a:cubicBezTo>
                    <a:pt x="508" y="455"/>
                    <a:pt x="504" y="457"/>
                    <a:pt x="501" y="459"/>
                  </a:cubicBezTo>
                  <a:cubicBezTo>
                    <a:pt x="498" y="447"/>
                    <a:pt x="498" y="427"/>
                    <a:pt x="509" y="405"/>
                  </a:cubicBezTo>
                  <a:cubicBezTo>
                    <a:pt x="528" y="366"/>
                    <a:pt x="597" y="273"/>
                    <a:pt x="606" y="211"/>
                  </a:cubicBezTo>
                  <a:cubicBezTo>
                    <a:pt x="614" y="149"/>
                    <a:pt x="602" y="102"/>
                    <a:pt x="591" y="78"/>
                  </a:cubicBezTo>
                  <a:cubicBezTo>
                    <a:pt x="580" y="53"/>
                    <a:pt x="554" y="23"/>
                    <a:pt x="514" y="23"/>
                  </a:cubicBezTo>
                  <a:cubicBezTo>
                    <a:pt x="474" y="23"/>
                    <a:pt x="426" y="50"/>
                    <a:pt x="415" y="118"/>
                  </a:cubicBezTo>
                  <a:cubicBezTo>
                    <a:pt x="405" y="185"/>
                    <a:pt x="346" y="432"/>
                    <a:pt x="315" y="482"/>
                  </a:cubicBezTo>
                  <a:cubicBezTo>
                    <a:pt x="315" y="482"/>
                    <a:pt x="283" y="384"/>
                    <a:pt x="276" y="309"/>
                  </a:cubicBezTo>
                  <a:cubicBezTo>
                    <a:pt x="269" y="234"/>
                    <a:pt x="258" y="133"/>
                    <a:pt x="188" y="67"/>
                  </a:cubicBezTo>
                  <a:cubicBezTo>
                    <a:pt x="117" y="0"/>
                    <a:pt x="58" y="38"/>
                    <a:pt x="37" y="50"/>
                  </a:cubicBezTo>
                  <a:cubicBezTo>
                    <a:pt x="17" y="62"/>
                    <a:pt x="0" y="93"/>
                    <a:pt x="35" y="161"/>
                  </a:cubicBezTo>
                  <a:cubicBezTo>
                    <a:pt x="69" y="228"/>
                    <a:pt x="116" y="381"/>
                    <a:pt x="151" y="585"/>
                  </a:cubicBezTo>
                  <a:cubicBezTo>
                    <a:pt x="113" y="616"/>
                    <a:pt x="74" y="669"/>
                    <a:pt x="68" y="769"/>
                  </a:cubicBezTo>
                  <a:cubicBezTo>
                    <a:pt x="59" y="931"/>
                    <a:pt x="166" y="940"/>
                    <a:pt x="202" y="988"/>
                  </a:cubicBezTo>
                  <a:cubicBezTo>
                    <a:pt x="238" y="1037"/>
                    <a:pt x="151" y="1155"/>
                    <a:pt x="151" y="1155"/>
                  </a:cubicBezTo>
                  <a:cubicBezTo>
                    <a:pt x="160" y="1169"/>
                    <a:pt x="160" y="1169"/>
                    <a:pt x="160" y="1169"/>
                  </a:cubicBezTo>
                  <a:cubicBezTo>
                    <a:pt x="198" y="1124"/>
                    <a:pt x="228" y="1059"/>
                    <a:pt x="234" y="1007"/>
                  </a:cubicBezTo>
                  <a:cubicBezTo>
                    <a:pt x="240" y="954"/>
                    <a:pt x="198" y="969"/>
                    <a:pt x="135" y="904"/>
                  </a:cubicBezTo>
                  <a:cubicBezTo>
                    <a:pt x="71" y="838"/>
                    <a:pt x="76" y="706"/>
                    <a:pt x="135" y="632"/>
                  </a:cubicBezTo>
                  <a:cubicBezTo>
                    <a:pt x="194" y="558"/>
                    <a:pt x="275" y="538"/>
                    <a:pt x="298" y="556"/>
                  </a:cubicBezTo>
                  <a:cubicBezTo>
                    <a:pt x="321" y="575"/>
                    <a:pt x="392" y="615"/>
                    <a:pt x="432" y="602"/>
                  </a:cubicBezTo>
                  <a:cubicBezTo>
                    <a:pt x="472" y="589"/>
                    <a:pt x="508" y="654"/>
                    <a:pt x="447" y="694"/>
                  </a:cubicBezTo>
                  <a:cubicBezTo>
                    <a:pt x="369" y="746"/>
                    <a:pt x="280" y="674"/>
                    <a:pt x="280" y="674"/>
                  </a:cubicBezTo>
                  <a:cubicBezTo>
                    <a:pt x="302" y="738"/>
                    <a:pt x="268" y="812"/>
                    <a:pt x="268" y="812"/>
                  </a:cubicBezTo>
                  <a:cubicBezTo>
                    <a:pt x="319" y="788"/>
                    <a:pt x="306" y="705"/>
                    <a:pt x="306" y="705"/>
                  </a:cubicBezTo>
                  <a:cubicBezTo>
                    <a:pt x="331" y="722"/>
                    <a:pt x="353" y="732"/>
                    <a:pt x="373" y="737"/>
                  </a:cubicBezTo>
                  <a:cubicBezTo>
                    <a:pt x="385" y="769"/>
                    <a:pt x="408" y="853"/>
                    <a:pt x="346" y="923"/>
                  </a:cubicBezTo>
                  <a:cubicBezTo>
                    <a:pt x="346" y="923"/>
                    <a:pt x="434" y="880"/>
                    <a:pt x="391" y="740"/>
                  </a:cubicBezTo>
                  <a:cubicBezTo>
                    <a:pt x="395" y="740"/>
                    <a:pt x="400" y="740"/>
                    <a:pt x="405" y="740"/>
                  </a:cubicBezTo>
                  <a:cubicBezTo>
                    <a:pt x="408" y="751"/>
                    <a:pt x="417" y="766"/>
                    <a:pt x="440" y="778"/>
                  </a:cubicBezTo>
                  <a:cubicBezTo>
                    <a:pt x="456" y="787"/>
                    <a:pt x="480" y="786"/>
                    <a:pt x="505" y="775"/>
                  </a:cubicBezTo>
                  <a:cubicBezTo>
                    <a:pt x="514" y="792"/>
                    <a:pt x="540" y="824"/>
                    <a:pt x="593" y="811"/>
                  </a:cubicBezTo>
                  <a:cubicBezTo>
                    <a:pt x="604" y="809"/>
                    <a:pt x="614" y="805"/>
                    <a:pt x="623" y="800"/>
                  </a:cubicBezTo>
                  <a:cubicBezTo>
                    <a:pt x="621" y="839"/>
                    <a:pt x="605" y="966"/>
                    <a:pt x="460" y="992"/>
                  </a:cubicBezTo>
                  <a:cubicBezTo>
                    <a:pt x="460" y="992"/>
                    <a:pt x="475" y="1138"/>
                    <a:pt x="439" y="1194"/>
                  </a:cubicBezTo>
                  <a:cubicBezTo>
                    <a:pt x="465" y="1195"/>
                    <a:pt x="465" y="1195"/>
                    <a:pt x="465" y="1195"/>
                  </a:cubicBezTo>
                  <a:cubicBezTo>
                    <a:pt x="465" y="1195"/>
                    <a:pt x="501" y="1143"/>
                    <a:pt x="485" y="1007"/>
                  </a:cubicBezTo>
                  <a:cubicBezTo>
                    <a:pt x="485" y="1007"/>
                    <a:pt x="636" y="1001"/>
                    <a:pt x="647" y="784"/>
                  </a:cubicBezTo>
                  <a:cubicBezTo>
                    <a:pt x="720" y="725"/>
                    <a:pt x="729" y="601"/>
                    <a:pt x="700" y="569"/>
                  </a:cubicBezTo>
                  <a:close/>
                  <a:moveTo>
                    <a:pt x="437" y="585"/>
                  </a:moveTo>
                  <a:cubicBezTo>
                    <a:pt x="381" y="593"/>
                    <a:pt x="339" y="562"/>
                    <a:pt x="309" y="545"/>
                  </a:cubicBezTo>
                  <a:cubicBezTo>
                    <a:pt x="280" y="528"/>
                    <a:pt x="246" y="525"/>
                    <a:pt x="210" y="547"/>
                  </a:cubicBezTo>
                  <a:cubicBezTo>
                    <a:pt x="200" y="552"/>
                    <a:pt x="187" y="559"/>
                    <a:pt x="172" y="569"/>
                  </a:cubicBezTo>
                  <a:cubicBezTo>
                    <a:pt x="161" y="511"/>
                    <a:pt x="103" y="226"/>
                    <a:pt x="54" y="143"/>
                  </a:cubicBezTo>
                  <a:cubicBezTo>
                    <a:pt x="4" y="59"/>
                    <a:pt x="91" y="56"/>
                    <a:pt x="106" y="58"/>
                  </a:cubicBezTo>
                  <a:cubicBezTo>
                    <a:pt x="141" y="63"/>
                    <a:pt x="228" y="130"/>
                    <a:pt x="240" y="230"/>
                  </a:cubicBezTo>
                  <a:cubicBezTo>
                    <a:pt x="252" y="331"/>
                    <a:pt x="269" y="478"/>
                    <a:pt x="314" y="536"/>
                  </a:cubicBezTo>
                  <a:cubicBezTo>
                    <a:pt x="314" y="536"/>
                    <a:pt x="346" y="484"/>
                    <a:pt x="374" y="387"/>
                  </a:cubicBezTo>
                  <a:cubicBezTo>
                    <a:pt x="402" y="290"/>
                    <a:pt x="432" y="177"/>
                    <a:pt x="440" y="130"/>
                  </a:cubicBezTo>
                  <a:cubicBezTo>
                    <a:pt x="447" y="82"/>
                    <a:pt x="470" y="40"/>
                    <a:pt x="520" y="52"/>
                  </a:cubicBezTo>
                  <a:cubicBezTo>
                    <a:pt x="569" y="64"/>
                    <a:pt x="597" y="151"/>
                    <a:pt x="568" y="231"/>
                  </a:cubicBezTo>
                  <a:cubicBezTo>
                    <a:pt x="541" y="306"/>
                    <a:pt x="452" y="400"/>
                    <a:pt x="468" y="505"/>
                  </a:cubicBezTo>
                  <a:cubicBezTo>
                    <a:pt x="454" y="536"/>
                    <a:pt x="450" y="572"/>
                    <a:pt x="449" y="585"/>
                  </a:cubicBezTo>
                  <a:cubicBezTo>
                    <a:pt x="445" y="585"/>
                    <a:pt x="441" y="585"/>
                    <a:pt x="437" y="585"/>
                  </a:cubicBezTo>
                  <a:close/>
                  <a:moveTo>
                    <a:pt x="429" y="736"/>
                  </a:moveTo>
                  <a:cubicBezTo>
                    <a:pt x="464" y="725"/>
                    <a:pt x="486" y="695"/>
                    <a:pt x="494" y="673"/>
                  </a:cubicBezTo>
                  <a:cubicBezTo>
                    <a:pt x="507" y="639"/>
                    <a:pt x="498" y="597"/>
                    <a:pt x="465" y="587"/>
                  </a:cubicBezTo>
                  <a:cubicBezTo>
                    <a:pt x="469" y="565"/>
                    <a:pt x="486" y="497"/>
                    <a:pt x="529" y="484"/>
                  </a:cubicBezTo>
                  <a:cubicBezTo>
                    <a:pt x="580" y="468"/>
                    <a:pt x="609" y="509"/>
                    <a:pt x="596" y="585"/>
                  </a:cubicBezTo>
                  <a:cubicBezTo>
                    <a:pt x="584" y="659"/>
                    <a:pt x="518" y="804"/>
                    <a:pt x="429" y="736"/>
                  </a:cubicBezTo>
                  <a:close/>
                  <a:moveTo>
                    <a:pt x="520" y="768"/>
                  </a:moveTo>
                  <a:cubicBezTo>
                    <a:pt x="554" y="749"/>
                    <a:pt x="586" y="716"/>
                    <a:pt x="603" y="672"/>
                  </a:cubicBezTo>
                  <a:cubicBezTo>
                    <a:pt x="616" y="636"/>
                    <a:pt x="622" y="606"/>
                    <a:pt x="626" y="581"/>
                  </a:cubicBezTo>
                  <a:cubicBezTo>
                    <a:pt x="680" y="564"/>
                    <a:pt x="696" y="608"/>
                    <a:pt x="691" y="638"/>
                  </a:cubicBezTo>
                  <a:cubicBezTo>
                    <a:pt x="687" y="669"/>
                    <a:pt x="664" y="771"/>
                    <a:pt x="595" y="789"/>
                  </a:cubicBezTo>
                  <a:cubicBezTo>
                    <a:pt x="547" y="802"/>
                    <a:pt x="527" y="781"/>
                    <a:pt x="520" y="7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636770" y="144145"/>
            <a:ext cx="21755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buClrTx/>
              <a:buSzTx/>
              <a:buFontTx/>
            </a:pPr>
            <a:r>
              <a:rPr lang="en-US" altLang="zh-CN" sz="32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问题处理</a:t>
            </a:r>
            <a:endParaRPr lang="zh-CN" altLang="en-US" sz="3200"/>
          </a:p>
        </p:txBody>
      </p:sp>
      <p:grpSp>
        <p:nvGrpSpPr>
          <p:cNvPr id="4" name="组合 3"/>
          <p:cNvGrpSpPr/>
          <p:nvPr/>
        </p:nvGrpSpPr>
        <p:grpSpPr>
          <a:xfrm>
            <a:off x="1393190" y="869315"/>
            <a:ext cx="3392170" cy="3995420"/>
            <a:chOff x="6519" y="1322"/>
            <a:chExt cx="5342" cy="6292"/>
          </a:xfrm>
        </p:grpSpPr>
        <p:sp>
          <p:nvSpPr>
            <p:cNvPr id="9" name="文本框 8"/>
            <p:cNvSpPr txBox="1"/>
            <p:nvPr/>
          </p:nvSpPr>
          <p:spPr>
            <a:xfrm>
              <a:off x="6519" y="6114"/>
              <a:ext cx="5343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>
                  <a:sym typeface="+mn-ea"/>
                </a:rPr>
                <a:t>输入学校、姓名、学号、以及绑定的手机号码和问题，给人工客服即可</a:t>
              </a:r>
              <a:endParaRPr lang="zh-CN" altLang="en-US" sz="1400" b="1"/>
            </a:p>
            <a:p>
              <a:pPr algn="ctr"/>
              <a:r>
                <a:rPr lang="en-US" altLang="zh-CN" sz="1400" b="1">
                  <a:sym typeface="+mn-ea"/>
                </a:rPr>
                <a:t>7*16</a:t>
              </a:r>
              <a:r>
                <a:rPr lang="zh-CN" altLang="en-US" sz="1400" b="1">
                  <a:sym typeface="+mn-ea"/>
                </a:rPr>
                <a:t>小时在线，</a:t>
              </a:r>
              <a:endParaRPr lang="zh-CN" altLang="en-US" sz="1400" b="1"/>
            </a:p>
            <a:p>
              <a:pPr algn="ctr"/>
              <a:r>
                <a:rPr lang="en-US" altLang="zh-CN" sz="1400" b="1">
                  <a:sym typeface="+mn-ea"/>
                </a:rPr>
                <a:t>8:30-24:00</a:t>
              </a:r>
              <a:endParaRPr kumimoji="1" lang="en-US" altLang="zh-CN" dirty="0" smtClean="0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17" y="1322"/>
              <a:ext cx="4146" cy="4792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175" y="265430"/>
            <a:ext cx="2538730" cy="425005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812280" y="3912235"/>
            <a:ext cx="421005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28600" indent="-228600" algn="ctr"/>
            <a:r>
              <a:rPr lang="zh-CN" b="1">
                <a:ea typeface="微软雅黑" panose="020B0503020204020204" pitchFamily="34" charset="-122"/>
              </a:rPr>
              <a:t>服务中心</a:t>
            </a:r>
            <a:endParaRPr lang="zh-CN" b="1">
              <a:ea typeface="微软雅黑" panose="020B0503020204020204" pitchFamily="34" charset="-122"/>
            </a:endParaRPr>
          </a:p>
          <a:p>
            <a:pPr marL="228600" indent="-228600" algn="ctr"/>
            <a:r>
              <a:rPr lang="zh-CN" b="1">
                <a:ea typeface="微软雅黑" panose="020B0503020204020204" pitchFamily="34" charset="-122"/>
              </a:rPr>
              <a:t>学生也可以访问</a:t>
            </a:r>
            <a:r>
              <a:rPr lang="zh-CN" b="1" u="sng">
                <a:solidFill>
                  <a:srgbClr val="FF0000"/>
                </a:solidFill>
                <a:ea typeface="微软雅黑" panose="020B0503020204020204" pitchFamily="34" charset="-122"/>
                <a:hlinkClick r:id="rId5"/>
              </a:rPr>
              <a:t>服务中心</a:t>
            </a:r>
            <a:r>
              <a:rPr lang="zh-CN" b="1" u="sng">
                <a:solidFill>
                  <a:schemeClr val="tx1"/>
                </a:solidFill>
                <a:ea typeface="微软雅黑" panose="020B0503020204020204" pitchFamily="34" charset="-122"/>
              </a:rPr>
              <a:t>，</a:t>
            </a:r>
            <a:r>
              <a:rPr lang="zh-CN" b="1">
                <a:ea typeface="微软雅黑" panose="020B0503020204020204" pitchFamily="34" charset="-122"/>
                <a:cs typeface="Times New Roman" panose="02020603050405020304" charset="0"/>
              </a:rPr>
              <a:t>查询常见问题解答。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/>
          <p:nvPr/>
        </p:nvPicPr>
        <p:blipFill>
          <a:blip r:embed="rId1"/>
          <a:stretch>
            <a:fillRect/>
          </a:stretch>
        </p:blipFill>
        <p:spPr>
          <a:xfrm>
            <a:off x="135890" y="896620"/>
            <a:ext cx="4312920" cy="2927985"/>
          </a:xfrm>
          <a:prstGeom prst="rect">
            <a:avLst/>
          </a:prstGeom>
          <a:noFill/>
          <a:ln w="50800" cmpd="sng">
            <a:solidFill>
              <a:schemeClr val="accent2"/>
            </a:solidFill>
            <a:prstDash val="solid"/>
          </a:ln>
        </p:spPr>
      </p:pic>
      <p:sp>
        <p:nvSpPr>
          <p:cNvPr id="10" name="文本框 9"/>
          <p:cNvSpPr txBox="1"/>
          <p:nvPr/>
        </p:nvSpPr>
        <p:spPr>
          <a:xfrm>
            <a:off x="4373245" y="59055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800" b="1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登录常见问题</a:t>
            </a:r>
            <a:endParaRPr lang="zh-CN" altLang="en-US" sz="2800" b="1">
              <a:solidFill>
                <a:srgbClr val="FF0000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580" y="3824605"/>
            <a:ext cx="5080000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1400" b="1">
                <a:ea typeface="微软雅黑" panose="020B0503020204020204" pitchFamily="34" charset="-122"/>
              </a:rPr>
              <a:t>修改密码</a:t>
            </a:r>
            <a:endParaRPr lang="zh-CN" sz="1050" b="0">
              <a:ea typeface="微软雅黑" panose="020B0503020204020204" pitchFamily="34" charset="-122"/>
            </a:endParaRPr>
          </a:p>
          <a:p>
            <a:pPr indent="0"/>
            <a:r>
              <a:rPr lang="zh-CN" sz="1200" b="0">
                <a:ea typeface="微软雅黑" panose="020B0503020204020204" pitchFamily="34" charset="-122"/>
              </a:rPr>
              <a:t>登录后，在姓名处先点击</a:t>
            </a:r>
            <a:r>
              <a:rPr lang="zh-CN" sz="1200" b="1">
                <a:solidFill>
                  <a:srgbClr val="FF0000"/>
                </a:solidFill>
                <a:ea typeface="微软雅黑" panose="020B0503020204020204" pitchFamily="34" charset="-122"/>
              </a:rPr>
              <a:t>【设置】</a:t>
            </a:r>
            <a:r>
              <a:rPr lang="zh-CN" sz="1200" b="0">
                <a:ea typeface="微软雅黑" panose="020B0503020204020204" pitchFamily="34" charset="-122"/>
              </a:rPr>
              <a:t>图标，然后再选择</a:t>
            </a:r>
            <a:r>
              <a:rPr lang="zh-CN" sz="1200" b="1">
                <a:solidFill>
                  <a:srgbClr val="FF0000"/>
                </a:solidFill>
                <a:ea typeface="微软雅黑" panose="020B0503020204020204" pitchFamily="34" charset="-122"/>
              </a:rPr>
              <a:t>【账号设置】</a:t>
            </a:r>
            <a:r>
              <a:rPr lang="zh-CN" sz="1200" b="0">
                <a:ea typeface="微软雅黑" panose="020B0503020204020204" pitchFamily="34" charset="-122"/>
              </a:rPr>
              <a:t>。</a:t>
            </a:r>
            <a:endParaRPr lang="zh-CN" altLang="en-US" sz="1200"/>
          </a:p>
        </p:txBody>
      </p:sp>
      <p:pic>
        <p:nvPicPr>
          <p:cNvPr id="47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4322763"/>
            <a:ext cx="5274310" cy="2273935"/>
          </a:xfrm>
          <a:prstGeom prst="rect">
            <a:avLst/>
          </a:prstGeom>
          <a:ln w="53975" cmpd="sng">
            <a:solidFill>
              <a:schemeClr val="accent2"/>
            </a:solidFill>
            <a:prstDash val="solid"/>
          </a:ln>
        </p:spPr>
      </p:pic>
      <p:pic>
        <p:nvPicPr>
          <p:cNvPr id="51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240" y="421005"/>
            <a:ext cx="4893310" cy="3280410"/>
          </a:xfrm>
          <a:prstGeom prst="rect">
            <a:avLst/>
          </a:prstGeom>
          <a:ln w="41275" cmpd="sng">
            <a:solidFill>
              <a:schemeClr val="accent2"/>
            </a:solidFill>
            <a:prstDash val="solid"/>
          </a:ln>
        </p:spPr>
      </p:pic>
      <p:sp>
        <p:nvSpPr>
          <p:cNvPr id="105" name="文本框 104"/>
          <p:cNvSpPr txBox="1"/>
          <p:nvPr/>
        </p:nvSpPr>
        <p:spPr>
          <a:xfrm>
            <a:off x="9516745" y="1577975"/>
            <a:ext cx="198056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400">
                <a:latin typeface="微软雅黑" panose="020B0503020204020204" pitchFamily="34" charset="-122"/>
                <a:cs typeface="Times New Roman" panose="02020603050405020304" charset="0"/>
              </a:rPr>
              <a:t>点击</a:t>
            </a:r>
            <a:r>
              <a:rPr lang="en-US" sz="1400" b="1">
                <a:solidFill>
                  <a:srgbClr val="FF0000"/>
                </a:solidFill>
                <a:latin typeface="微软雅黑" panose="020B0503020204020204" pitchFamily="34" charset="-122"/>
                <a:cs typeface="Times New Roman" panose="02020603050405020304" charset="0"/>
              </a:rPr>
              <a:t>【账号管理】</a:t>
            </a:r>
            <a:r>
              <a:rPr lang="en-US" sz="1400">
                <a:latin typeface="微软雅黑" panose="020B0503020204020204" pitchFamily="34" charset="-122"/>
                <a:cs typeface="Times New Roman" panose="02020603050405020304" charset="0"/>
              </a:rPr>
              <a:t>输入旧密码及新密码，保存后修改。</a:t>
            </a:r>
            <a:endParaRPr lang="zh-CN" altLang="en-US" sz="1400"/>
          </a:p>
        </p:txBody>
      </p:sp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5578475" y="3131503"/>
            <a:ext cx="5276850" cy="3638550"/>
          </a:xfrm>
          <a:prstGeom prst="rect">
            <a:avLst/>
          </a:prstGeom>
          <a:noFill/>
          <a:ln w="47625" cmpd="sng">
            <a:solidFill>
              <a:schemeClr val="accent2"/>
            </a:solidFill>
            <a:prstDash val="solid"/>
          </a:ln>
        </p:spPr>
      </p:pic>
      <p:sp>
        <p:nvSpPr>
          <p:cNvPr id="14" name="文本框 13"/>
          <p:cNvSpPr txBox="1"/>
          <p:nvPr/>
        </p:nvSpPr>
        <p:spPr>
          <a:xfrm>
            <a:off x="8194040" y="4323080"/>
            <a:ext cx="2661285" cy="1599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400" b="1">
                <a:latin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sz="1400" b="1">
                <a:ea typeface="微软雅黑" panose="020B0503020204020204" pitchFamily="34" charset="-122"/>
              </a:rPr>
              <a:t>更换手机</a:t>
            </a:r>
            <a:endParaRPr lang="zh-CN" sz="1050" b="0">
              <a:ea typeface="微软雅黑" panose="020B0503020204020204" pitchFamily="34" charset="-122"/>
            </a:endParaRPr>
          </a:p>
          <a:p>
            <a:pPr indent="0"/>
            <a:r>
              <a:rPr lang="zh-CN" sz="1200" b="0">
                <a:ea typeface="微软雅黑" panose="020B0503020204020204" pitchFamily="34" charset="-122"/>
              </a:rPr>
              <a:t>登录后，在姓名处先点击</a:t>
            </a:r>
            <a:r>
              <a:rPr lang="zh-CN" sz="1200" b="1">
                <a:solidFill>
                  <a:srgbClr val="FF0000"/>
                </a:solidFill>
                <a:ea typeface="微软雅黑" panose="020B0503020204020204" pitchFamily="34" charset="-122"/>
              </a:rPr>
              <a:t>【设置】</a:t>
            </a:r>
            <a:r>
              <a:rPr lang="zh-CN" sz="1200" b="0">
                <a:ea typeface="微软雅黑" panose="020B0503020204020204" pitchFamily="34" charset="-122"/>
              </a:rPr>
              <a:t>图标，然后再选择</a:t>
            </a:r>
            <a:r>
              <a:rPr lang="zh-CN" sz="1200" b="1">
                <a:solidFill>
                  <a:srgbClr val="FF0000"/>
                </a:solidFill>
                <a:ea typeface="微软雅黑" panose="020B0503020204020204" pitchFamily="34" charset="-122"/>
              </a:rPr>
              <a:t>【账号设置】</a:t>
            </a:r>
            <a:r>
              <a:rPr lang="zh-CN" sz="1200" b="0">
                <a:ea typeface="微软雅黑" panose="020B0503020204020204" pitchFamily="34" charset="-122"/>
              </a:rPr>
              <a:t>，在【基本信息】的联系方式中点击</a:t>
            </a:r>
            <a:r>
              <a:rPr lang="zh-CN" sz="1200" b="1">
                <a:solidFill>
                  <a:srgbClr val="FF0000"/>
                </a:solidFill>
                <a:ea typeface="微软雅黑" panose="020B0503020204020204" pitchFamily="34" charset="-122"/>
              </a:rPr>
              <a:t>【更换手机】</a:t>
            </a:r>
            <a:r>
              <a:rPr lang="zh-CN" sz="1200" b="0">
                <a:ea typeface="微软雅黑" panose="020B0503020204020204" pitchFamily="34" charset="-122"/>
              </a:rPr>
              <a:t>，输入</a:t>
            </a:r>
            <a:r>
              <a:rPr lang="zh-CN" sz="1200" b="1">
                <a:solidFill>
                  <a:srgbClr val="FF0000"/>
                </a:solidFill>
                <a:ea typeface="微软雅黑" panose="020B0503020204020204" pitchFamily="34" charset="-122"/>
              </a:rPr>
              <a:t>新</a:t>
            </a:r>
            <a:r>
              <a:rPr lang="zh-CN" sz="1200" b="0">
                <a:ea typeface="微软雅黑" panose="020B0503020204020204" pitchFamily="34" charset="-122"/>
              </a:rPr>
              <a:t>手机号后点击【发送短信码】，输入图片验证码及短信码（短信码</a:t>
            </a:r>
            <a:r>
              <a:rPr lang="zh-CN" sz="1200" b="0">
                <a:ea typeface="微软雅黑" panose="020B0503020204020204" pitchFamily="34" charset="-122"/>
                <a:cs typeface="Times New Roman" panose="02020603050405020304" charset="0"/>
              </a:rPr>
              <a:t>60秒输入有效），点击</a:t>
            </a:r>
            <a:r>
              <a:rPr lang="zh-CN" sz="1200" b="1">
                <a:solidFill>
                  <a:srgbClr val="FF0000"/>
                </a:solidFill>
                <a:ea typeface="微软雅黑" panose="020B0503020204020204" pitchFamily="34" charset="-122"/>
              </a:rPr>
              <a:t>【确认】</a:t>
            </a:r>
            <a:r>
              <a:rPr lang="zh-CN" sz="1200" b="0">
                <a:ea typeface="微软雅黑" panose="020B0503020204020204" pitchFamily="34" charset="-122"/>
              </a:rPr>
              <a:t>。</a:t>
            </a:r>
            <a:endParaRPr lang="zh-CN" altLang="en-US" sz="1200"/>
          </a:p>
        </p:txBody>
      </p:sp>
      <p:sp>
        <p:nvSpPr>
          <p:cNvPr id="8" name="文本框 7"/>
          <p:cNvSpPr txBox="1"/>
          <p:nvPr/>
        </p:nvSpPr>
        <p:spPr>
          <a:xfrm>
            <a:off x="711200" y="59055"/>
            <a:ext cx="3162935" cy="837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en-US" sz="1050" b="1">
              <a:latin typeface="微软雅黑" panose="020B0503020204020204" pitchFamily="34" charset="-122"/>
              <a:cs typeface="Times New Roman" panose="02020603050405020304" charset="0"/>
            </a:endParaRPr>
          </a:p>
          <a:p>
            <a:pPr indent="0"/>
            <a:r>
              <a:rPr lang="zh-CN" sz="1400" b="1">
                <a:ea typeface="微软雅黑" panose="020B0503020204020204" pitchFamily="34" charset="-122"/>
              </a:rPr>
              <a:t>忘记密码</a:t>
            </a:r>
            <a:endParaRPr lang="zh-CN" sz="1050" b="0">
              <a:ea typeface="微软雅黑" panose="020B0503020204020204" pitchFamily="34" charset="-122"/>
            </a:endParaRPr>
          </a:p>
          <a:p>
            <a:pPr indent="0"/>
            <a:r>
              <a:rPr lang="zh-CN" sz="1200">
                <a:ea typeface="微软雅黑" panose="020B0503020204020204" pitchFamily="34" charset="-122"/>
              </a:rPr>
              <a:t>在登录页面的【登录】按钮下方有</a:t>
            </a:r>
            <a:r>
              <a:rPr lang="zh-CN" sz="1200" b="1">
                <a:solidFill>
                  <a:srgbClr val="FF0000"/>
                </a:solidFill>
                <a:ea typeface="微软雅黑" panose="020B0503020204020204" pitchFamily="34" charset="-122"/>
              </a:rPr>
              <a:t>【忘记密码】</a:t>
            </a:r>
            <a:r>
              <a:rPr lang="zh-CN" sz="1200">
                <a:ea typeface="微软雅黑" panose="020B0503020204020204" pitchFamily="34" charset="-122"/>
              </a:rPr>
              <a:t>，可通过绑定的手机号或邮箱进行找回。</a:t>
            </a:r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0"/>
          <p:cNvSpPr>
            <a:spLocks noChangeArrowheads="1"/>
          </p:cNvSpPr>
          <p:nvPr/>
        </p:nvSpPr>
        <p:spPr bwMode="auto">
          <a:xfrm>
            <a:off x="95885" y="177165"/>
            <a:ext cx="11955145" cy="6574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文本框 5"/>
          <p:cNvSpPr txBox="1"/>
          <p:nvPr/>
        </p:nvSpPr>
        <p:spPr>
          <a:xfrm>
            <a:off x="2738755" y="305435"/>
            <a:ext cx="6669405" cy="751840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3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43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如何登录报到</a:t>
            </a:r>
            <a:endParaRPr lang="zh-CN" altLang="en-US" sz="4300" b="1" dirty="0">
              <a:solidFill>
                <a:srgbClr val="B83D6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8" name="图片 17" descr="QQ截图201706151730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1339850"/>
            <a:ext cx="2889250" cy="48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 135"/>
          <p:cNvSpPr/>
          <p:nvPr/>
        </p:nvSpPr>
        <p:spPr>
          <a:xfrm rot="9486158" flipV="1">
            <a:off x="11187432" y="1603703"/>
            <a:ext cx="831851" cy="33337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0428" y="1772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3" name="图片 2" descr="bf5a2d851817489ced3a15eaee5cbc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870" y="1349375"/>
            <a:ext cx="3333115" cy="4951730"/>
          </a:xfrm>
          <a:prstGeom prst="rect">
            <a:avLst/>
          </a:prstGeom>
        </p:spPr>
      </p:pic>
      <p:pic>
        <p:nvPicPr>
          <p:cNvPr id="5" name="图片 4" descr="f9454f9dbbd4716ac3829ee7d0acf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" y="1330325"/>
            <a:ext cx="3021965" cy="4970780"/>
          </a:xfrm>
          <a:prstGeom prst="rect">
            <a:avLst/>
          </a:prstGeom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058116" y="4863452"/>
            <a:ext cx="1568451" cy="705485"/>
          </a:xfrm>
          <a:prstGeom prst="rect">
            <a:avLst/>
          </a:prstGeom>
          <a:noFill/>
          <a:ln>
            <a:noFill/>
          </a:ln>
        </p:spPr>
        <p:txBody>
          <a:bodyPr lIns="91426" tIns="45718" rIns="9142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初始密码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123456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 14"/>
          <p:cNvSpPr/>
          <p:nvPr/>
        </p:nvSpPr>
        <p:spPr>
          <a:xfrm>
            <a:off x="3011170" y="4368165"/>
            <a:ext cx="1155700" cy="49530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 19"/>
          <p:cNvSpPr/>
          <p:nvPr/>
        </p:nvSpPr>
        <p:spPr>
          <a:xfrm rot="9789166">
            <a:off x="7185411" y="2695690"/>
            <a:ext cx="1049617" cy="300904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072511" y="2152798"/>
            <a:ext cx="1838325" cy="397510"/>
          </a:xfrm>
          <a:prstGeom prst="rect">
            <a:avLst/>
          </a:prstGeom>
          <a:noFill/>
          <a:ln>
            <a:noFill/>
          </a:ln>
        </p:spPr>
        <p:txBody>
          <a:bodyPr lIns="91426" tIns="45718" rIns="9142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点击学号登录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 135"/>
          <p:cNvSpPr/>
          <p:nvPr/>
        </p:nvSpPr>
        <p:spPr>
          <a:xfrm>
            <a:off x="7238890" y="3234564"/>
            <a:ext cx="1504951" cy="388939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9282429" y="1740537"/>
            <a:ext cx="1568451" cy="397510"/>
          </a:xfrm>
          <a:prstGeom prst="rect">
            <a:avLst/>
          </a:prstGeom>
          <a:noFill/>
          <a:ln>
            <a:noFill/>
          </a:ln>
        </p:spPr>
        <p:txBody>
          <a:bodyPr lIns="91426" tIns="45718" rIns="9142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可进行搜索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97aefaf1465c8a0525a671ee70cea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555" y="420370"/>
            <a:ext cx="3806825" cy="6017895"/>
          </a:xfrm>
          <a:prstGeom prst="rect">
            <a:avLst/>
          </a:prstGeom>
        </p:spPr>
      </p:pic>
      <p:pic>
        <p:nvPicPr>
          <p:cNvPr id="3" name="图片 2" descr="0196c16b0c30e8aae09ec278b16abdf"/>
          <p:cNvPicPr>
            <a:picLocks noChangeAspect="1"/>
          </p:cNvPicPr>
          <p:nvPr/>
        </p:nvPicPr>
        <p:blipFill>
          <a:blip r:embed="rId2"/>
          <a:srcRect t="3390" r="-630" b="16326"/>
          <a:stretch>
            <a:fillRect/>
          </a:stretch>
        </p:blipFill>
        <p:spPr>
          <a:xfrm>
            <a:off x="4359910" y="420370"/>
            <a:ext cx="3672840" cy="6090285"/>
          </a:xfrm>
          <a:prstGeom prst="rect">
            <a:avLst/>
          </a:prstGeom>
        </p:spPr>
      </p:pic>
      <p:pic>
        <p:nvPicPr>
          <p:cNvPr id="9" name="图片 5" descr="修改初始密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055" y="299720"/>
            <a:ext cx="3690620" cy="6211570"/>
          </a:xfrm>
          <a:prstGeom prst="rect">
            <a:avLst/>
          </a:prstGeom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0"/>
          <p:cNvSpPr>
            <a:spLocks noChangeArrowheads="1"/>
          </p:cNvSpPr>
          <p:nvPr/>
        </p:nvSpPr>
        <p:spPr bwMode="auto">
          <a:xfrm>
            <a:off x="317500" y="196639"/>
            <a:ext cx="11557000" cy="6292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248128" y="1220755"/>
            <a:ext cx="0" cy="470535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5"/>
          <p:cNvSpPr txBox="1"/>
          <p:nvPr/>
        </p:nvSpPr>
        <p:spPr>
          <a:xfrm>
            <a:off x="7354992" y="1187817"/>
            <a:ext cx="4410301" cy="748907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endParaRPr lang="zh-CN" altLang="en-US" sz="4300" b="1" dirty="0">
              <a:solidFill>
                <a:srgbClr val="B83D6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Lorem Ipsum"/>
          <p:cNvSpPr/>
          <p:nvPr/>
        </p:nvSpPr>
        <p:spPr bwMode="auto">
          <a:xfrm>
            <a:off x="7677640" y="2702210"/>
            <a:ext cx="4410287" cy="78803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62" tIns="32393" rIns="71962" bIns="32393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确认课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程，开始学习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 descr="QQ截图2017061518192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40" y="795020"/>
            <a:ext cx="4260215" cy="55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2688771" y="4422510"/>
            <a:ext cx="2343151" cy="10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4" name=" 19"/>
          <p:cNvSpPr/>
          <p:nvPr/>
        </p:nvSpPr>
        <p:spPr>
          <a:xfrm rot="1713870" flipH="1" flipV="1">
            <a:off x="5026065" y="5081630"/>
            <a:ext cx="1389091" cy="329807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90464" y="5474184"/>
            <a:ext cx="2924387" cy="451405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确认课程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057" y="925285"/>
            <a:ext cx="6270171" cy="356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新生登录注册问题：</a:t>
            </a:r>
            <a:endParaRPr lang="en-US" altLang="zh-CN" sz="2000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如果没有用学号进行注册，用手机号注册登录后找不到课程怎么解决？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APP</a:t>
            </a:r>
            <a:r>
              <a:rPr lang="zh-CN" altLang="en-US" dirty="0" smtClean="0">
                <a:solidFill>
                  <a:srgbClr val="FF0000"/>
                </a:solidFill>
              </a:rPr>
              <a:t>端：</a:t>
            </a:r>
            <a:r>
              <a:rPr lang="zh-CN" altLang="en-US" dirty="0" smtClean="0"/>
              <a:t>登录后进入“</a:t>
            </a:r>
            <a:r>
              <a:rPr lang="zh-CN" altLang="en-US" dirty="0" smtClean="0">
                <a:solidFill>
                  <a:srgbClr val="FF0000"/>
                </a:solidFill>
              </a:rPr>
              <a:t>我的</a:t>
            </a:r>
            <a:r>
              <a:rPr lang="zh-CN" altLang="en-US" dirty="0" smtClean="0"/>
              <a:t>”界面，点击“</a:t>
            </a:r>
            <a:r>
              <a:rPr lang="zh-CN" altLang="en-US" dirty="0" smtClean="0">
                <a:solidFill>
                  <a:srgbClr val="FF0000"/>
                </a:solidFill>
              </a:rPr>
              <a:t>大学生身份认证</a:t>
            </a:r>
            <a:r>
              <a:rPr lang="zh-CN" altLang="en-US" dirty="0" smtClean="0"/>
              <a:t>”，认证个人信息即可。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学号和姓名与教务系统的必须相一致</a:t>
            </a:r>
            <a:r>
              <a:rPr lang="zh-CN" altLang="en-US" dirty="0" smtClean="0"/>
              <a:t>，如果学号和姓名不一致则不会弹出课程确认的界面，此时可在</a:t>
            </a:r>
            <a:r>
              <a:rPr lang="en-US" altLang="zh-CN" dirty="0" smtClean="0"/>
              <a:t>“</a:t>
            </a:r>
            <a:r>
              <a:rPr lang="zh-CN" altLang="en-US" dirty="0" smtClean="0">
                <a:solidFill>
                  <a:srgbClr val="FF0000"/>
                </a:solidFill>
              </a:rPr>
              <a:t>我的</a:t>
            </a:r>
            <a:r>
              <a:rPr lang="en-US" altLang="zh-CN" dirty="0" smtClean="0"/>
              <a:t>”</a:t>
            </a:r>
            <a:r>
              <a:rPr lang="zh-CN" altLang="en-US" dirty="0" smtClean="0"/>
              <a:t>模块页面中点击</a:t>
            </a:r>
            <a:r>
              <a:rPr lang="zh-CN" altLang="en-US" dirty="0" smtClean="0">
                <a:solidFill>
                  <a:srgbClr val="FF0000"/>
                </a:solidFill>
              </a:rPr>
              <a:t>头像</a:t>
            </a:r>
            <a:r>
              <a:rPr lang="zh-CN" altLang="en-US" dirty="0" smtClean="0"/>
              <a:t>，再点</a:t>
            </a:r>
            <a:r>
              <a:rPr lang="zh-CN" altLang="en-US" dirty="0" smtClean="0">
                <a:solidFill>
                  <a:srgbClr val="FF0000"/>
                </a:solidFill>
              </a:rPr>
              <a:t>修改认证信息</a:t>
            </a:r>
            <a:r>
              <a:rPr lang="zh-CN" altLang="en-US" dirty="0" smtClean="0"/>
              <a:t>，按指示操作即可。</a:t>
            </a:r>
            <a:endParaRPr lang="zh-CN" alt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75962" y="163830"/>
            <a:ext cx="3040063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7881257" y="870857"/>
            <a:ext cx="2242457" cy="8490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02310" y="1160145"/>
            <a:ext cx="11033125" cy="38220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老生登录报道流程：</a:t>
            </a:r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用学号登录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密码是自己改过的密码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手机号登录（学号绑定的手机号）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密码是自己改过的密码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忘记密码：通过手机号找回或者找人工在线客服重置密码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0"/>
          <p:cNvSpPr>
            <a:spLocks noChangeArrowheads="1"/>
          </p:cNvSpPr>
          <p:nvPr/>
        </p:nvSpPr>
        <p:spPr bwMode="auto">
          <a:xfrm>
            <a:off x="317500" y="55245"/>
            <a:ext cx="11557000" cy="683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45301" y="1119147"/>
            <a:ext cx="0" cy="470535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5"/>
          <p:cNvSpPr txBox="1"/>
          <p:nvPr/>
        </p:nvSpPr>
        <p:spPr>
          <a:xfrm>
            <a:off x="7324512" y="667326"/>
            <a:ext cx="4410301" cy="751840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lvl="0"/>
            <a:r>
              <a:rPr lang="en-US" altLang="zh-CN" sz="4300" b="1" dirty="0">
                <a:solidFill>
                  <a:srgbClr val="B83D68"/>
                </a:solidFill>
                <a:cs typeface="+mn-ea"/>
                <a:sym typeface="+mn-lt"/>
              </a:rPr>
              <a:t>  </a:t>
            </a:r>
            <a:r>
              <a:rPr lang="en-US" altLang="zh-CN" sz="43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43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如何学习</a:t>
            </a:r>
            <a:endParaRPr lang="zh-CN" altLang="en-US" sz="4300" b="1" dirty="0">
              <a:solidFill>
                <a:srgbClr val="B83D6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Lorem Ipsum"/>
          <p:cNvSpPr/>
          <p:nvPr/>
        </p:nvSpPr>
        <p:spPr bwMode="auto">
          <a:xfrm>
            <a:off x="7198158" y="2066295"/>
            <a:ext cx="4308687" cy="291147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62" tIns="32393" rIns="71962" bIns="32393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在线学习：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zh-CN" b="1" dirty="0">
                <a:solidFill>
                  <a:srgbClr val="FF0000"/>
                </a:solidFill>
              </a:rPr>
              <a:t>【最近学习】</a:t>
            </a:r>
            <a:r>
              <a:rPr lang="zh-CN" altLang="zh-CN" dirty="0">
                <a:solidFill>
                  <a:schemeClr val="tx1"/>
                </a:solidFill>
              </a:rPr>
              <a:t>中可查看到本学期已经导入并确认的课程。</a:t>
            </a:r>
            <a:endParaRPr lang="zh-CN" altLang="zh-CN" dirty="0">
              <a:solidFill>
                <a:schemeClr val="tx1"/>
              </a:solidFill>
            </a:endParaRPr>
          </a:p>
          <a:p>
            <a:endParaRPr lang="zh-CN" altLang="zh-CN" dirty="0">
              <a:solidFill>
                <a:schemeClr val="tx1"/>
              </a:solidFill>
            </a:endParaRPr>
          </a:p>
          <a:p>
            <a:r>
              <a:rPr lang="zh-CN" altLang="zh-CN" dirty="0">
                <a:solidFill>
                  <a:schemeClr val="tx1"/>
                </a:solidFill>
              </a:rPr>
              <a:t>课程包含</a:t>
            </a:r>
            <a:r>
              <a:rPr lang="zh-CN" altLang="zh-CN" b="1" dirty="0">
                <a:solidFill>
                  <a:srgbClr val="FF0000"/>
                </a:solidFill>
              </a:rPr>
              <a:t>当前进度</a:t>
            </a:r>
            <a:r>
              <a:rPr lang="zh-CN" altLang="zh-CN" dirty="0">
                <a:solidFill>
                  <a:schemeClr val="tx1"/>
                </a:solidFill>
              </a:rPr>
              <a:t>、</a:t>
            </a:r>
            <a:r>
              <a:rPr lang="zh-CN" altLang="zh-CN" b="1" dirty="0">
                <a:solidFill>
                  <a:srgbClr val="FF0000"/>
                </a:solidFill>
              </a:rPr>
              <a:t>【作业考试】</a:t>
            </a:r>
            <a:r>
              <a:rPr lang="zh-CN" altLang="zh-CN" dirty="0">
                <a:solidFill>
                  <a:schemeClr val="tx1"/>
                </a:solidFill>
              </a:rPr>
              <a:t>入口、</a:t>
            </a:r>
            <a:r>
              <a:rPr lang="zh-CN" altLang="zh-CN" b="1" dirty="0">
                <a:solidFill>
                  <a:srgbClr val="FF0000"/>
                </a:solidFill>
              </a:rPr>
              <a:t>【成绩分析】</a:t>
            </a:r>
            <a:r>
              <a:rPr lang="zh-CN" altLang="zh-CN" dirty="0">
                <a:solidFill>
                  <a:schemeClr val="tx1"/>
                </a:solidFill>
              </a:rPr>
              <a:t>入口。</a:t>
            </a:r>
            <a:r>
              <a:rPr lang="zh-CN" altLang="zh-CN" dirty="0">
                <a:solidFill>
                  <a:schemeClr val="tx1"/>
                </a:solidFill>
                <a:sym typeface="+mn-ea"/>
              </a:rPr>
              <a:t>点击视频播放按钮可进入教程。</a:t>
            </a:r>
            <a:endParaRPr lang="zh-CN" altLang="zh-CN" dirty="0">
              <a:solidFill>
                <a:schemeClr val="tx1"/>
              </a:solidFill>
              <a:sym typeface="+mn-ea"/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rgbClr val="3366FF"/>
                </a:solidFill>
              </a:rPr>
              <a:t>注：</a:t>
            </a:r>
            <a:r>
              <a:rPr lang="zh-CN" altLang="zh-CN" dirty="0" smtClean="0">
                <a:solidFill>
                  <a:srgbClr val="3366FF"/>
                </a:solidFill>
              </a:rPr>
              <a:t>当前进度</a:t>
            </a:r>
            <a:r>
              <a:rPr lang="en-US" altLang="zh-CN" dirty="0">
                <a:solidFill>
                  <a:srgbClr val="3366FF"/>
                </a:solidFill>
              </a:rPr>
              <a:t>=</a:t>
            </a:r>
            <a:r>
              <a:rPr lang="zh-CN" altLang="zh-CN" dirty="0">
                <a:solidFill>
                  <a:srgbClr val="3366FF"/>
                </a:solidFill>
              </a:rPr>
              <a:t>（看完的视频数</a:t>
            </a:r>
            <a:r>
              <a:rPr lang="en-US" altLang="zh-CN" dirty="0">
                <a:solidFill>
                  <a:srgbClr val="3366FF"/>
                </a:solidFill>
              </a:rPr>
              <a:t>+</a:t>
            </a:r>
            <a:r>
              <a:rPr lang="zh-CN" altLang="zh-CN" dirty="0">
                <a:solidFill>
                  <a:srgbClr val="3366FF"/>
                </a:solidFill>
              </a:rPr>
              <a:t>做完的章测试数）</a:t>
            </a:r>
            <a:r>
              <a:rPr lang="en-US" altLang="zh-CN" dirty="0">
                <a:solidFill>
                  <a:srgbClr val="3366FF"/>
                </a:solidFill>
              </a:rPr>
              <a:t>/</a:t>
            </a:r>
            <a:r>
              <a:rPr lang="zh-CN" altLang="zh-CN" dirty="0">
                <a:solidFill>
                  <a:srgbClr val="3366FF"/>
                </a:solidFill>
              </a:rPr>
              <a:t>（总的视频数</a:t>
            </a:r>
            <a:r>
              <a:rPr lang="en-US" altLang="zh-CN" dirty="0">
                <a:solidFill>
                  <a:srgbClr val="3366FF"/>
                </a:solidFill>
              </a:rPr>
              <a:t>+</a:t>
            </a:r>
            <a:r>
              <a:rPr lang="zh-CN" altLang="zh-CN" dirty="0">
                <a:solidFill>
                  <a:srgbClr val="3366FF"/>
                </a:solidFill>
              </a:rPr>
              <a:t>总的章测试数）</a:t>
            </a:r>
            <a:r>
              <a:rPr lang="zh-CN" altLang="zh-CN" dirty="0">
                <a:solidFill>
                  <a:schemeClr val="tx1"/>
                </a:solidFill>
              </a:rPr>
              <a:t>。</a:t>
            </a:r>
            <a:endParaRPr lang="zh-CN" altLang="zh-CN" dirty="0">
              <a:solidFill>
                <a:schemeClr val="tx1"/>
              </a:solidFill>
            </a:endParaRPr>
          </a:p>
        </p:txBody>
      </p:sp>
      <p:pic>
        <p:nvPicPr>
          <p:cNvPr id="2" name="图片 1" descr="8383ac28aacbe8cb110d54f3e3894d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0310" y="144145"/>
            <a:ext cx="4322445" cy="65697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62140" y="5009515"/>
            <a:ext cx="50387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一定要学习</a:t>
            </a:r>
            <a:r>
              <a:rPr lang="en-US" altLang="zh-CN" sz="2400" b="1">
                <a:solidFill>
                  <a:srgbClr val="FF0000"/>
                </a:solidFill>
              </a:rPr>
              <a:t>“</a:t>
            </a:r>
            <a:r>
              <a:rPr lang="zh-CN" altLang="en-US" sz="2400" b="1">
                <a:solidFill>
                  <a:srgbClr val="FF0000"/>
                </a:solidFill>
              </a:rPr>
              <a:t>学分课</a:t>
            </a:r>
            <a:r>
              <a:rPr lang="en-US" altLang="zh-CN" sz="2400" b="1">
                <a:solidFill>
                  <a:srgbClr val="FF0000"/>
                </a:solidFill>
              </a:rPr>
              <a:t>”</a:t>
            </a:r>
            <a:r>
              <a:rPr lang="zh-CN" altLang="en-US" sz="2400" b="1">
                <a:solidFill>
                  <a:srgbClr val="FF0000"/>
                </a:solidFill>
              </a:rPr>
              <a:t>！！！</a:t>
            </a:r>
            <a:r>
              <a:rPr lang="zh-CN" altLang="en-US" b="1">
                <a:solidFill>
                  <a:srgbClr val="FF0000"/>
                </a:solidFill>
              </a:rPr>
              <a:t>不要自己所搜课程！！！自己搜索出的课程是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公开课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r>
              <a:rPr lang="zh-CN" altLang="en-US" b="1">
                <a:solidFill>
                  <a:srgbClr val="FF0000"/>
                </a:solidFill>
              </a:rPr>
              <a:t>或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兴趣课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r>
              <a:rPr lang="zh-CN" altLang="en-US" b="1">
                <a:solidFill>
                  <a:srgbClr val="FF0000"/>
                </a:solidFill>
              </a:rPr>
              <a:t>，后台统计不到分数，白学！！！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MH" val="20170612164346"/>
  <p:tag name="MH_LIBRARY" val="GRAPHIC"/>
  <p:tag name="MH_TYPE" val="SubTitle"/>
  <p:tag name="MH_ORDER" val="3"/>
</p:tagLst>
</file>

<file path=ppt/tags/tag11.xml><?xml version="1.0" encoding="utf-8"?>
<p:tagLst xmlns:p="http://schemas.openxmlformats.org/presentationml/2006/main">
  <p:tag name="MH" val="20170612164346"/>
  <p:tag name="MH_LIBRARY" val="GRAPHIC"/>
  <p:tag name="MH_TYPE" val="Other"/>
  <p:tag name="MH_ORDER" val="7"/>
</p:tagLst>
</file>

<file path=ppt/tags/tag12.xml><?xml version="1.0" encoding="utf-8"?>
<p:tagLst xmlns:p="http://schemas.openxmlformats.org/presentationml/2006/main">
  <p:tag name="MH" val="20170612164346"/>
  <p:tag name="MH_LIBRARY" val="GRAPHIC"/>
  <p:tag name="MH_TYPE" val="Other"/>
  <p:tag name="MH_ORDER" val="8"/>
</p:tagLst>
</file>

<file path=ppt/tags/tag13.xml><?xml version="1.0" encoding="utf-8"?>
<p:tagLst xmlns:p="http://schemas.openxmlformats.org/presentationml/2006/main">
  <p:tag name="PA" val="v3.2.0"/>
</p:tagLst>
</file>

<file path=ppt/tags/tag14.xml><?xml version="1.0" encoding="utf-8"?>
<p:tagLst xmlns:p="http://schemas.openxmlformats.org/presentationml/2006/main">
  <p:tag name="PA" val="v3.2.0"/>
</p:tagLst>
</file>

<file path=ppt/tags/tag15.xml><?xml version="1.0" encoding="utf-8"?>
<p:tagLst xmlns:p="http://schemas.openxmlformats.org/presentationml/2006/main">
  <p:tag name="PA" val="v3.2.0"/>
</p:tagLst>
</file>

<file path=ppt/tags/tag16.xml><?xml version="1.0" encoding="utf-8"?>
<p:tagLst xmlns:p="http://schemas.openxmlformats.org/presentationml/2006/main">
  <p:tag name="MH" val="20170612164346"/>
  <p:tag name="MH_LIBRARY" val="GRAPHIC"/>
  <p:tag name="MH_TYPE" val="Other"/>
  <p:tag name="MH_ORDER" val="2"/>
</p:tagLst>
</file>

<file path=ppt/tags/tag17.xml><?xml version="1.0" encoding="utf-8"?>
<p:tagLst xmlns:p="http://schemas.openxmlformats.org/presentationml/2006/main">
  <p:tag name="MH" val="20170612164346"/>
  <p:tag name="MH_LIBRARY" val="GRAPHIC"/>
  <p:tag name="MH_TYPE" val="Title"/>
  <p:tag name="MH_ORDER" val="1"/>
</p:tagLst>
</file>

<file path=ppt/tags/tag18.xml><?xml version="1.0" encoding="utf-8"?>
<p:tagLst xmlns:p="http://schemas.openxmlformats.org/presentationml/2006/main">
  <p:tag name="MH" val="20170612164346"/>
  <p:tag name="MH_LIBRARY" val="GRAPHIC"/>
  <p:tag name="MH_TYPE" val="Other"/>
  <p:tag name="MH_ORDER" val="7"/>
</p:tagLst>
</file>

<file path=ppt/tags/tag19.xml><?xml version="1.0" encoding="utf-8"?>
<p:tagLst xmlns:p="http://schemas.openxmlformats.org/presentationml/2006/main">
  <p:tag name="MH" val="20170612164346"/>
  <p:tag name="MH_LIBRARY" val="GRAPHIC"/>
  <p:tag name="MH_TYPE" val="Other"/>
  <p:tag name="MH_ORDER" val="7"/>
</p:tagLst>
</file>

<file path=ppt/tags/tag2.xml><?xml version="1.0" encoding="utf-8"?>
<p:tagLst xmlns:p="http://schemas.openxmlformats.org/presentationml/2006/main">
  <p:tag name="PA" val="v3.0.0"/>
</p:tagLst>
</file>

<file path=ppt/tags/tag20.xml><?xml version="1.0" encoding="utf-8"?>
<p:tagLst xmlns:p="http://schemas.openxmlformats.org/presentationml/2006/main">
  <p:tag name="MH" val="20170612164346"/>
  <p:tag name="MH_LIBRARY" val="GRAPHIC"/>
  <p:tag name="MH_TYPE" val="Other"/>
  <p:tag name="MH_ORDER" val="8"/>
</p:tagLst>
</file>

<file path=ppt/tags/tag21.xml><?xml version="1.0" encoding="utf-8"?>
<p:tagLst xmlns:p="http://schemas.openxmlformats.org/presentationml/2006/main">
  <p:tag name="MH" val="20170612164346"/>
  <p:tag name="MH_LIBRARY" val="GRAPHIC"/>
  <p:tag name="MH_TYPE" val="Other"/>
  <p:tag name="MH_ORDER" val="8"/>
</p:tagLst>
</file>

<file path=ppt/tags/tag22.xml><?xml version="1.0" encoding="utf-8"?>
<p:tagLst xmlns:p="http://schemas.openxmlformats.org/presentationml/2006/main">
  <p:tag name="MH" val="20170612164346"/>
  <p:tag name="MH_LIBRARY" val="GRAPHIC"/>
  <p:tag name="MH_TYPE" val="SubTitle"/>
  <p:tag name="MH_ORDER" val="3"/>
</p:tagLst>
</file>

<file path=ppt/tags/tag23.xml><?xml version="1.0" encoding="utf-8"?>
<p:tagLst xmlns:p="http://schemas.openxmlformats.org/presentationml/2006/main">
  <p:tag name="MH" val="20170612164346"/>
  <p:tag name="MH_LIBRARY" val="GRAPHIC"/>
  <p:tag name="MH_TYPE" val="SubTitle"/>
  <p:tag name="MH_ORDER" val="3"/>
</p:tagLst>
</file>

<file path=ppt/tags/tag24.xml><?xml version="1.0" encoding="utf-8"?>
<p:tagLst xmlns:p="http://schemas.openxmlformats.org/presentationml/2006/main">
  <p:tag name="KSO_WM_TEMPLATE_CATEGORY" val="custom"/>
  <p:tag name="KSO_WM_TEMPLATE_INDEX" val="160547"/>
</p:tagLst>
</file>

<file path=ppt/tags/tag25.xml><?xml version="1.0" encoding="utf-8"?>
<p:tagLst xmlns:p="http://schemas.openxmlformats.org/presentationml/2006/main">
  <p:tag name="KSO_WM_TEMPLATE_CATEGORY" val="custom"/>
  <p:tag name="KSO_WM_TEMPLATE_INDEX" val="160547"/>
</p:tagLst>
</file>

<file path=ppt/tags/tag26.xml><?xml version="1.0" encoding="utf-8"?>
<p:tagLst xmlns:p="http://schemas.openxmlformats.org/presentationml/2006/main">
  <p:tag name="KSO_WM_TEMPLATE_CATEGORY" val="custom"/>
  <p:tag name="KSO_WM_TEMPLATE_INDEX" val="160547"/>
</p:tagLst>
</file>

<file path=ppt/tags/tag27.xml><?xml version="1.0" encoding="utf-8"?>
<p:tagLst xmlns:p="http://schemas.openxmlformats.org/presentationml/2006/main">
  <p:tag name="KSO_WM_TEMPLATE_CATEGORY" val="custom"/>
  <p:tag name="KSO_WM_TEMPLATE_INDEX" val="160547"/>
</p:tagLst>
</file>

<file path=ppt/tags/tag28.xml><?xml version="1.0" encoding="utf-8"?>
<p:tagLst xmlns:p="http://schemas.openxmlformats.org/presentationml/2006/main">
  <p:tag name="KSO_WM_TEMPLATE_CATEGORY" val="custom"/>
  <p:tag name="KSO_WM_TEMPLATE_INDEX" val="160547"/>
</p:tagLst>
</file>

<file path=ppt/tags/tag29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MH" val="20170612164346"/>
  <p:tag name="MH_LIBRARY" val="GRAPHIC"/>
  <p:tag name="MH_TYPE" val="Other"/>
  <p:tag name="MH_ORDER" val="1"/>
</p:tagLst>
</file>

<file path=ppt/tags/tag30.xml><?xml version="1.0" encoding="utf-8"?>
<p:tagLst xmlns:p="http://schemas.openxmlformats.org/presentationml/2006/main">
  <p:tag name="PA" val="v3.0.0"/>
</p:tagLst>
</file>

<file path=ppt/tags/tag31.xml><?xml version="1.0" encoding="utf-8"?>
<p:tagLst xmlns:p="http://schemas.openxmlformats.org/presentationml/2006/main">
  <p:tag name="PA" val="v3.0.0"/>
</p:tagLst>
</file>

<file path=ppt/tags/tag32.xml><?xml version="1.0" encoding="utf-8"?>
<p:tagLst xmlns:p="http://schemas.openxmlformats.org/presentationml/2006/main">
  <p:tag name="PA" val="v3.0.0"/>
</p:tagLst>
</file>

<file path=ppt/tags/tag33.xml><?xml version="1.0" encoding="utf-8"?>
<p:tagLst xmlns:p="http://schemas.openxmlformats.org/presentationml/2006/main">
  <p:tag name="PA" val="v3.0.0"/>
</p:tagLst>
</file>

<file path=ppt/tags/tag34.xml><?xml version="1.0" encoding="utf-8"?>
<p:tagLst xmlns:p="http://schemas.openxmlformats.org/presentationml/2006/main">
  <p:tag name="PA" val="v3.0.0"/>
</p:tagLst>
</file>

<file path=ppt/tags/tag35.xml><?xml version="1.0" encoding="utf-8"?>
<p:tagLst xmlns:p="http://schemas.openxmlformats.org/presentationml/2006/main">
  <p:tag name="PA" val="v3.0.0"/>
</p:tagLst>
</file>

<file path=ppt/tags/tag36.xml><?xml version="1.0" encoding="utf-8"?>
<p:tagLst xmlns:p="http://schemas.openxmlformats.org/presentationml/2006/main">
  <p:tag name="PA" val="v3.0.0"/>
</p:tagLst>
</file>

<file path=ppt/tags/tag37.xml><?xml version="1.0" encoding="utf-8"?>
<p:tagLst xmlns:p="http://schemas.openxmlformats.org/presentationml/2006/main">
  <p:tag name="PA" val="v3.0.0"/>
</p:tagLst>
</file>

<file path=ppt/tags/tag38.xml><?xml version="1.0" encoding="utf-8"?>
<p:tagLst xmlns:p="http://schemas.openxmlformats.org/presentationml/2006/main">
  <p:tag name="PA" val="v3.0.0"/>
</p:tagLst>
</file>

<file path=ppt/tags/tag39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MH" val="20170612164346"/>
  <p:tag name="MH_LIBRARY" val="GRAPHIC"/>
  <p:tag name="MH_TYPE" val="SubTitle"/>
  <p:tag name="MH_ORDER" val="1"/>
</p:tagLst>
</file>

<file path=ppt/tags/tag40.xml><?xml version="1.0" encoding="utf-8"?>
<p:tagLst xmlns:p="http://schemas.openxmlformats.org/presentationml/2006/main">
  <p:tag name="PA" val="v3.0.1"/>
</p:tagLst>
</file>

<file path=ppt/tags/tag41.xml><?xml version="1.0" encoding="utf-8"?>
<p:tagLst xmlns:p="http://schemas.openxmlformats.org/presentationml/2006/main">
  <p:tag name="PA" val="v3.0.1"/>
</p:tagLst>
</file>

<file path=ppt/tags/tag42.xml><?xml version="1.0" encoding="utf-8"?>
<p:tagLst xmlns:p="http://schemas.openxmlformats.org/presentationml/2006/main">
  <p:tag name="KSO_WM_TEMPLATE_CATEGORY" val="custom"/>
  <p:tag name="KSO_WM_TEMPLATE_INDEX" val="160547"/>
</p:tagLst>
</file>

<file path=ppt/tags/tag5.xml><?xml version="1.0" encoding="utf-8"?>
<p:tagLst xmlns:p="http://schemas.openxmlformats.org/presentationml/2006/main">
  <p:tag name="MH" val="20170612164346"/>
  <p:tag name="MH_LIBRARY" val="GRAPHIC"/>
  <p:tag name="MH_TYPE" val="Other"/>
  <p:tag name="MH_ORDER" val="3"/>
</p:tagLst>
</file>

<file path=ppt/tags/tag6.xml><?xml version="1.0" encoding="utf-8"?>
<p:tagLst xmlns:p="http://schemas.openxmlformats.org/presentationml/2006/main">
  <p:tag name="MH" val="20170612164346"/>
  <p:tag name="MH_LIBRARY" val="GRAPHIC"/>
  <p:tag name="MH_TYPE" val="Other"/>
  <p:tag name="MH_ORDER" val="4"/>
</p:tagLst>
</file>

<file path=ppt/tags/tag7.xml><?xml version="1.0" encoding="utf-8"?>
<p:tagLst xmlns:p="http://schemas.openxmlformats.org/presentationml/2006/main">
  <p:tag name="MH" val="20170612164346"/>
  <p:tag name="MH_LIBRARY" val="GRAPHIC"/>
  <p:tag name="MH_TYPE" val="SubTitle"/>
  <p:tag name="MH_ORDER" val="2"/>
</p:tagLst>
</file>

<file path=ppt/tags/tag8.xml><?xml version="1.0" encoding="utf-8"?>
<p:tagLst xmlns:p="http://schemas.openxmlformats.org/presentationml/2006/main">
  <p:tag name="MH" val="20170612164346"/>
  <p:tag name="MH_LIBRARY" val="GRAPHIC"/>
  <p:tag name="MH_TYPE" val="Other"/>
  <p:tag name="MH_ORDER" val="5"/>
</p:tagLst>
</file>

<file path=ppt/tags/tag9.xml><?xml version="1.0" encoding="utf-8"?>
<p:tagLst xmlns:p="http://schemas.openxmlformats.org/presentationml/2006/main">
  <p:tag name="MH" val="20170612164346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4385</Words>
  <Application>WPS 演示</Application>
  <PresentationFormat>自定义</PresentationFormat>
  <Paragraphs>308</Paragraphs>
  <Slides>36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5" baseType="lpstr">
      <vt:lpstr>Arial</vt:lpstr>
      <vt:lpstr>宋体</vt:lpstr>
      <vt:lpstr>Wingdings</vt:lpstr>
      <vt:lpstr>微软雅黑</vt:lpstr>
      <vt:lpstr>Segoe Print</vt:lpstr>
      <vt:lpstr>Calibri</vt:lpstr>
      <vt:lpstr>Wingdings</vt:lpstr>
      <vt:lpstr>Arial Unicode MS</vt:lpstr>
      <vt:lpstr>Arial Black</vt:lpstr>
      <vt:lpstr>方正苏新诗柳楷简体-yolan</vt:lpstr>
      <vt:lpstr>禹卫书法隶书简体</vt:lpstr>
      <vt:lpstr>隶书</vt:lpstr>
      <vt:lpstr>Clear Sans</vt:lpstr>
      <vt:lpstr>Yu Gothic UI</vt:lpstr>
      <vt:lpstr>字魂36号-正文宋楷</vt:lpstr>
      <vt:lpstr>PingFang SC Light</vt:lpstr>
      <vt:lpstr>等线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>简单y°</cp:lastModifiedBy>
  <cp:revision>24</cp:revision>
  <dcterms:created xsi:type="dcterms:W3CDTF">2017-10-20T03:31:00Z</dcterms:created>
  <dcterms:modified xsi:type="dcterms:W3CDTF">2020-10-28T06:50:41Z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